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heme/theme3.xml" ContentType="application/vnd.openxmlformats-officedocument.theme+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notesSlides/notesSlide1.xml" ContentType="application/vnd.openxmlformats-officedocument.presentationml.notesSlide+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29"/>
  </p:notesMasterIdLst>
  <p:sldIdLst>
    <p:sldId id="256" r:id="rId3"/>
    <p:sldId id="279" r:id="rId4"/>
    <p:sldId id="286" r:id="rId5"/>
    <p:sldId id="287" r:id="rId6"/>
    <p:sldId id="288" r:id="rId7"/>
    <p:sldId id="289" r:id="rId8"/>
    <p:sldId id="290" r:id="rId9"/>
    <p:sldId id="291" r:id="rId10"/>
    <p:sldId id="292" r:id="rId11"/>
    <p:sldId id="293" r:id="rId12"/>
    <p:sldId id="294" r:id="rId13"/>
    <p:sldId id="295" r:id="rId14"/>
    <p:sldId id="310" r:id="rId15"/>
    <p:sldId id="311" r:id="rId16"/>
    <p:sldId id="297" r:id="rId17"/>
    <p:sldId id="302" r:id="rId18"/>
    <p:sldId id="298" r:id="rId19"/>
    <p:sldId id="306" r:id="rId20"/>
    <p:sldId id="303" r:id="rId21"/>
    <p:sldId id="307" r:id="rId22"/>
    <p:sldId id="305" r:id="rId23"/>
    <p:sldId id="309" r:id="rId24"/>
    <p:sldId id="308" r:id="rId25"/>
    <p:sldId id="299" r:id="rId26"/>
    <p:sldId id="312" r:id="rId27"/>
    <p:sldId id="300" r:id="rId28"/>
  </p:sldIdLst>
  <p:sldSz cx="9144000" cy="6858000" type="screen4x3"/>
  <p:notesSz cx="6858000" cy="9144000"/>
  <p:custDataLst>
    <p:tags r:id="rId30"/>
  </p:custDataLst>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73" autoAdjust="0"/>
    <p:restoredTop sz="94660"/>
  </p:normalViewPr>
  <p:slideViewPr>
    <p:cSldViewPr showGuides="1">
      <p:cViewPr varScale="1">
        <p:scale>
          <a:sx n="67" d="100"/>
          <a:sy n="67" d="100"/>
        </p:scale>
        <p:origin x="58" y="28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ags" Target="tags/tag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2022/9/4</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3865303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10.xml"/><Relationship Id="rId7" Type="http://schemas.openxmlformats.org/officeDocument/2006/relationships/slideMaster" Target="../slideMasters/slideMaster2.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9" Type="http://schemas.openxmlformats.org/officeDocument/2006/relationships/image" Target="file:///C:\Users\1V994W2\PycharmProjects\PPT_Background_Generation/pic_temp/pic_sup.png" TargetMode="Externa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image" Target="../media/image3.png"/><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image" Target="file:///C:\Users\1V994W2\PycharmProjects\PPT_Background_Generation/pic_temp/0_pic_quater_left_up.png" TargetMode="External"/><Relationship Id="rId5" Type="http://schemas.openxmlformats.org/officeDocument/2006/relationships/tags" Target="../tags/tag18.xml"/><Relationship Id="rId10" Type="http://schemas.openxmlformats.org/officeDocument/2006/relationships/image" Target="../media/image2.png"/><Relationship Id="rId4" Type="http://schemas.openxmlformats.org/officeDocument/2006/relationships/tags" Target="../tags/tag17.xml"/><Relationship Id="rId9"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29.xml"/><Relationship Id="rId13" Type="http://schemas.openxmlformats.org/officeDocument/2006/relationships/image" Target="file:///C:\Users\1V994W2\PycharmProjects\PPT_Background_Generation/pic_temp/pic_half_right.png" TargetMode="External"/><Relationship Id="rId3" Type="http://schemas.openxmlformats.org/officeDocument/2006/relationships/tags" Target="../tags/tag24.xml"/><Relationship Id="rId7" Type="http://schemas.openxmlformats.org/officeDocument/2006/relationships/tags" Target="../tags/tag28.xml"/><Relationship Id="rId12" Type="http://schemas.openxmlformats.org/officeDocument/2006/relationships/image" Target="../media/image5.pn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11" Type="http://schemas.openxmlformats.org/officeDocument/2006/relationships/image" Target="file:///C:\Users\1V994W2\PycharmProjects\PPT_Background_Generation/pic_temp/pic_half_left.png" TargetMode="External"/><Relationship Id="rId5" Type="http://schemas.openxmlformats.org/officeDocument/2006/relationships/tags" Target="../tags/tag26.xml"/><Relationship Id="rId10" Type="http://schemas.openxmlformats.org/officeDocument/2006/relationships/image" Target="../media/image4.png"/><Relationship Id="rId4" Type="http://schemas.openxmlformats.org/officeDocument/2006/relationships/tags" Target="../tags/tag25.xml"/><Relationship Id="rId9"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37.xml"/><Relationship Id="rId13" Type="http://schemas.openxmlformats.org/officeDocument/2006/relationships/image" Target="../media/image3.png"/><Relationship Id="rId3" Type="http://schemas.openxmlformats.org/officeDocument/2006/relationships/tags" Target="../tags/tag32.xml"/><Relationship Id="rId7" Type="http://schemas.openxmlformats.org/officeDocument/2006/relationships/tags" Target="../tags/tag36.xml"/><Relationship Id="rId12"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tags" Target="../tags/tag35.xml"/><Relationship Id="rId11" Type="http://schemas.openxmlformats.org/officeDocument/2006/relationships/image" Target="../media/image2.png"/><Relationship Id="rId5" Type="http://schemas.openxmlformats.org/officeDocument/2006/relationships/tags" Target="../tags/tag34.xml"/><Relationship Id="rId10" Type="http://schemas.openxmlformats.org/officeDocument/2006/relationships/slideMaster" Target="../slideMasters/slideMaster2.xml"/><Relationship Id="rId4" Type="http://schemas.openxmlformats.org/officeDocument/2006/relationships/tags" Target="../tags/tag33.xml"/><Relationship Id="rId9" Type="http://schemas.openxmlformats.org/officeDocument/2006/relationships/tags" Target="../tags/tag38.xml"/><Relationship Id="rId14" Type="http://schemas.openxmlformats.org/officeDocument/2006/relationships/image" Target="file:///C:\Users\1V994W2\PycharmProjects\PPT_Background_Generation/pic_temp/1_pic_quater_right_up.png" TargetMode="Externa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46.xml"/><Relationship Id="rId13" Type="http://schemas.openxmlformats.org/officeDocument/2006/relationships/image" Target="../media/image2.png"/><Relationship Id="rId3" Type="http://schemas.openxmlformats.org/officeDocument/2006/relationships/tags" Target="../tags/tag41.xml"/><Relationship Id="rId7" Type="http://schemas.openxmlformats.org/officeDocument/2006/relationships/tags" Target="../tags/tag45.xml"/><Relationship Id="rId12" Type="http://schemas.openxmlformats.org/officeDocument/2006/relationships/slideMaster" Target="../slideMasters/slideMaster2.xml"/><Relationship Id="rId2" Type="http://schemas.openxmlformats.org/officeDocument/2006/relationships/tags" Target="../tags/tag40.xml"/><Relationship Id="rId16" Type="http://schemas.openxmlformats.org/officeDocument/2006/relationships/image" Target="file:///C:\Users\1V994W2\PycharmProjects\PPT_Background_Generation/pic_temp/1_pic_quater_right_up.png" TargetMode="External"/><Relationship Id="rId1" Type="http://schemas.openxmlformats.org/officeDocument/2006/relationships/tags" Target="../tags/tag39.xml"/><Relationship Id="rId6" Type="http://schemas.openxmlformats.org/officeDocument/2006/relationships/tags" Target="../tags/tag44.xml"/><Relationship Id="rId11" Type="http://schemas.openxmlformats.org/officeDocument/2006/relationships/tags" Target="../tags/tag49.xml"/><Relationship Id="rId5" Type="http://schemas.openxmlformats.org/officeDocument/2006/relationships/tags" Target="../tags/tag43.xml"/><Relationship Id="rId15" Type="http://schemas.openxmlformats.org/officeDocument/2006/relationships/image" Target="../media/image3.png"/><Relationship Id="rId10" Type="http://schemas.openxmlformats.org/officeDocument/2006/relationships/tags" Target="../tags/tag48.xml"/><Relationship Id="rId4" Type="http://schemas.openxmlformats.org/officeDocument/2006/relationships/tags" Target="../tags/tag42.xml"/><Relationship Id="rId9" Type="http://schemas.openxmlformats.org/officeDocument/2006/relationships/tags" Target="../tags/tag47.xml"/><Relationship Id="rId14" Type="http://schemas.openxmlformats.org/officeDocument/2006/relationships/image" Target="file:///C:\Users\1V994W2\PycharmProjects\PPT_Background_Generation/pic_temp/0_pic_quater_left_up.png" TargetMode="External"/></Relationships>
</file>

<file path=ppt/slideLayouts/_rels/slideLayout17.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52.xml"/><Relationship Id="rId7" Type="http://schemas.openxmlformats.org/officeDocument/2006/relationships/tags" Target="../tags/tag56.xml"/><Relationship Id="rId12" Type="http://schemas.openxmlformats.org/officeDocument/2006/relationships/image" Target="file:///C:\Users\1V994W2\PycharmProjects\PPT_Background_Generation/pic_temp/1_pic_quater_right_up.png" TargetMode="Externa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tags" Target="../tags/tag55.xml"/><Relationship Id="rId11" Type="http://schemas.openxmlformats.org/officeDocument/2006/relationships/image" Target="../media/image3.png"/><Relationship Id="rId5" Type="http://schemas.openxmlformats.org/officeDocument/2006/relationships/tags" Target="../tags/tag54.xml"/><Relationship Id="rId10" Type="http://schemas.openxmlformats.org/officeDocument/2006/relationships/image" Target="file:///C:\Users\1V994W2\Documents\Tencent%20Files\574576071\FileRecv\&#25340;&#35013;&#32032;&#26448;\&#20845;&#21313;\\10\subject_holdleft_166,111,80_0_staid_full_0.png" TargetMode="External"/><Relationship Id="rId4" Type="http://schemas.openxmlformats.org/officeDocument/2006/relationships/tags" Target="../tags/tag53.xml"/><Relationship Id="rId9"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tags" Target="../tags/tag57.xml"/><Relationship Id="rId4"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8" Type="http://schemas.openxmlformats.org/officeDocument/2006/relationships/tags" Target="../tags/tag67.xml"/><Relationship Id="rId13" Type="http://schemas.openxmlformats.org/officeDocument/2006/relationships/image" Target="../media/image3.png"/><Relationship Id="rId3" Type="http://schemas.openxmlformats.org/officeDocument/2006/relationships/tags" Target="../tags/tag62.xml"/><Relationship Id="rId7" Type="http://schemas.openxmlformats.org/officeDocument/2006/relationships/tags" Target="../tags/tag66.xml"/><Relationship Id="rId12"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tags" Target="../tags/tag65.xml"/><Relationship Id="rId11" Type="http://schemas.openxmlformats.org/officeDocument/2006/relationships/image" Target="../media/image2.png"/><Relationship Id="rId5" Type="http://schemas.openxmlformats.org/officeDocument/2006/relationships/tags" Target="../tags/tag64.xml"/><Relationship Id="rId10" Type="http://schemas.openxmlformats.org/officeDocument/2006/relationships/slideMaster" Target="../slideMasters/slideMaster2.xml"/><Relationship Id="rId4" Type="http://schemas.openxmlformats.org/officeDocument/2006/relationships/tags" Target="../tags/tag63.xml"/><Relationship Id="rId9" Type="http://schemas.openxmlformats.org/officeDocument/2006/relationships/tags" Target="../tags/tag68.xml"/><Relationship Id="rId14" Type="http://schemas.openxmlformats.org/officeDocument/2006/relationships/image" Target="file:///C:\Users\1V994W2\PycharmProjects\PPT_Background_Generation/pic_temp/1_pic_quater_right_up.png"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tags" Target="../tags/tag76.xml"/><Relationship Id="rId13"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71.xml"/><Relationship Id="rId7" Type="http://schemas.openxmlformats.org/officeDocument/2006/relationships/tags" Target="../tags/tag75.xml"/><Relationship Id="rId12" Type="http://schemas.openxmlformats.org/officeDocument/2006/relationships/image" Target="../media/image3.png"/><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tags" Target="../tags/tag74.xml"/><Relationship Id="rId11" Type="http://schemas.openxmlformats.org/officeDocument/2006/relationships/image" Target="file:///C:\Users\1V994W2\PycharmProjects\PPT_Background_Generation/pic_temp/0_pic_quater_left_up.png" TargetMode="External"/><Relationship Id="rId5" Type="http://schemas.openxmlformats.org/officeDocument/2006/relationships/tags" Target="../tags/tag73.xml"/><Relationship Id="rId10" Type="http://schemas.openxmlformats.org/officeDocument/2006/relationships/image" Target="../media/image2.png"/><Relationship Id="rId4" Type="http://schemas.openxmlformats.org/officeDocument/2006/relationships/tags" Target="../tags/tag72.xml"/><Relationship Id="rId9"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79.xml"/><Relationship Id="rId7" Type="http://schemas.openxmlformats.org/officeDocument/2006/relationships/tags" Target="../tags/tag83.xml"/><Relationship Id="rId12" Type="http://schemas.openxmlformats.org/officeDocument/2006/relationships/image" Target="file:///C:\Users\1V994W2\PycharmProjects\PPT_Background_Generation/pic_temp/1_pic_quater_right_up.png" TargetMode="External"/><Relationship Id="rId2" Type="http://schemas.openxmlformats.org/officeDocument/2006/relationships/tags" Target="../tags/tag78.xml"/><Relationship Id="rId1" Type="http://schemas.openxmlformats.org/officeDocument/2006/relationships/tags" Target="../tags/tag77.xml"/><Relationship Id="rId6" Type="http://schemas.openxmlformats.org/officeDocument/2006/relationships/tags" Target="../tags/tag82.xml"/><Relationship Id="rId11" Type="http://schemas.openxmlformats.org/officeDocument/2006/relationships/image" Target="../media/image3.png"/><Relationship Id="rId5" Type="http://schemas.openxmlformats.org/officeDocument/2006/relationships/tags" Target="../tags/tag81.xml"/><Relationship Id="rId10" Type="http://schemas.openxmlformats.org/officeDocument/2006/relationships/image" Target="file:///C:\Users\1V994W2\PycharmProjects\PPT_Background_Generation/pic_temp/0_pic_quater_left_up.png" TargetMode="External"/><Relationship Id="rId4" Type="http://schemas.openxmlformats.org/officeDocument/2006/relationships/tags" Target="../tags/tag80.xml"/><Relationship Id="rId9"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91.xml"/><Relationship Id="rId3" Type="http://schemas.openxmlformats.org/officeDocument/2006/relationships/tags" Target="../tags/tag86.xml"/><Relationship Id="rId7" Type="http://schemas.openxmlformats.org/officeDocument/2006/relationships/tags" Target="../tags/tag90.xml"/><Relationship Id="rId12" Type="http://schemas.openxmlformats.org/officeDocument/2006/relationships/image" Target="file:///C:\Users\1V994W2\PycharmProjects\PPT_Background_Generation/pic_temp/pic_sup.png" TargetMode="External"/><Relationship Id="rId2" Type="http://schemas.openxmlformats.org/officeDocument/2006/relationships/tags" Target="../tags/tag85.xml"/><Relationship Id="rId1" Type="http://schemas.openxmlformats.org/officeDocument/2006/relationships/tags" Target="../tags/tag84.xml"/><Relationship Id="rId6" Type="http://schemas.openxmlformats.org/officeDocument/2006/relationships/tags" Target="../tags/tag89.xml"/><Relationship Id="rId11" Type="http://schemas.openxmlformats.org/officeDocument/2006/relationships/image" Target="../media/image1.png"/><Relationship Id="rId5" Type="http://schemas.openxmlformats.org/officeDocument/2006/relationships/tags" Target="../tags/tag88.xml"/><Relationship Id="rId10" Type="http://schemas.openxmlformats.org/officeDocument/2006/relationships/slideMaster" Target="../slideMasters/slideMaster2.xml"/><Relationship Id="rId4" Type="http://schemas.openxmlformats.org/officeDocument/2006/relationships/tags" Target="../tags/tag87.xml"/><Relationship Id="rId9" Type="http://schemas.openxmlformats.org/officeDocument/2006/relationships/tags" Target="../tags/tag92.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95.xml"/><Relationship Id="rId7" Type="http://schemas.openxmlformats.org/officeDocument/2006/relationships/slideMaster" Target="../slideMasters/slideMaster2.xml"/><Relationship Id="rId2" Type="http://schemas.openxmlformats.org/officeDocument/2006/relationships/tags" Target="../tags/tag94.xml"/><Relationship Id="rId1" Type="http://schemas.openxmlformats.org/officeDocument/2006/relationships/tags" Target="../tags/tag93.xml"/><Relationship Id="rId6" Type="http://schemas.openxmlformats.org/officeDocument/2006/relationships/tags" Target="../tags/tag98.xml"/><Relationship Id="rId11" Type="http://schemas.openxmlformats.org/officeDocument/2006/relationships/image" Target="file:///C:\Users\1V994W2\PycharmProjects\PPT_Background_Generation/pic_temp/1_pic_quater_right_up.png" TargetMode="External"/><Relationship Id="rId5" Type="http://schemas.openxmlformats.org/officeDocument/2006/relationships/tags" Target="../tags/tag97.xml"/><Relationship Id="rId10" Type="http://schemas.openxmlformats.org/officeDocument/2006/relationships/image" Target="../media/image3.png"/><Relationship Id="rId4" Type="http://schemas.openxmlformats.org/officeDocument/2006/relationships/tags" Target="../tags/tag96.xml"/><Relationship Id="rId9" Type="http://schemas.openxmlformats.org/officeDocument/2006/relationships/image" Target="file:///C:\Users\1V994W2\PycharmProjects\PPT_Background_Generation/pic_temp/0_pic_quater_left_up.png" TargetMode="External"/></Relationships>
</file>

<file path=ppt/slideLayouts/_rels/slideLayout24.xml.rels><?xml version="1.0" encoding="UTF-8" standalone="yes"?>
<Relationships xmlns="http://schemas.openxmlformats.org/package/2006/relationships"><Relationship Id="rId8" Type="http://schemas.openxmlformats.org/officeDocument/2006/relationships/tags" Target="../tags/tag106.xml"/><Relationship Id="rId13"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101.xml"/><Relationship Id="rId7" Type="http://schemas.openxmlformats.org/officeDocument/2006/relationships/tags" Target="../tags/tag105.xml"/><Relationship Id="rId12" Type="http://schemas.openxmlformats.org/officeDocument/2006/relationships/image" Target="../media/image3.png"/><Relationship Id="rId2" Type="http://schemas.openxmlformats.org/officeDocument/2006/relationships/tags" Target="../tags/tag100.xml"/><Relationship Id="rId1" Type="http://schemas.openxmlformats.org/officeDocument/2006/relationships/tags" Target="../tags/tag99.xml"/><Relationship Id="rId6" Type="http://schemas.openxmlformats.org/officeDocument/2006/relationships/tags" Target="../tags/tag104.xml"/><Relationship Id="rId11" Type="http://schemas.openxmlformats.org/officeDocument/2006/relationships/image" Target="file:///C:\Users\1V994W2\PycharmProjects\PPT_Background_Generation/pic_temp/0_pic_quater_left_up.png" TargetMode="External"/><Relationship Id="rId5" Type="http://schemas.openxmlformats.org/officeDocument/2006/relationships/tags" Target="../tags/tag103.xml"/><Relationship Id="rId10" Type="http://schemas.openxmlformats.org/officeDocument/2006/relationships/image" Target="../media/image2.png"/><Relationship Id="rId4" Type="http://schemas.openxmlformats.org/officeDocument/2006/relationships/tags" Target="../tags/tag102.xml"/><Relationship Id="rId9"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8" Type="http://schemas.openxmlformats.org/officeDocument/2006/relationships/tags" Target="../tags/tag114.xml"/><Relationship Id="rId3" Type="http://schemas.openxmlformats.org/officeDocument/2006/relationships/tags" Target="../tags/tag109.xml"/><Relationship Id="rId7" Type="http://schemas.openxmlformats.org/officeDocument/2006/relationships/tags" Target="../tags/tag113.xml"/><Relationship Id="rId2" Type="http://schemas.openxmlformats.org/officeDocument/2006/relationships/tags" Target="../tags/tag108.xml"/><Relationship Id="rId1" Type="http://schemas.openxmlformats.org/officeDocument/2006/relationships/tags" Target="../tags/tag107.xml"/><Relationship Id="rId6" Type="http://schemas.openxmlformats.org/officeDocument/2006/relationships/tags" Target="../tags/tag112.xml"/><Relationship Id="rId11" Type="http://schemas.openxmlformats.org/officeDocument/2006/relationships/image" Target="file:///C:\Users\1V994W2\PycharmProjects\PPT_Background_Generation/pic_temp/0_pic_quater_left_up.png" TargetMode="External"/><Relationship Id="rId5" Type="http://schemas.openxmlformats.org/officeDocument/2006/relationships/tags" Target="../tags/tag111.xml"/><Relationship Id="rId10" Type="http://schemas.openxmlformats.org/officeDocument/2006/relationships/image" Target="../media/image2.png"/><Relationship Id="rId4" Type="http://schemas.openxmlformats.org/officeDocument/2006/relationships/tags" Target="../tags/tag110.xml"/><Relationship Id="rId9"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8" Type="http://schemas.openxmlformats.org/officeDocument/2006/relationships/tags" Target="../tags/tag122.xml"/><Relationship Id="rId13" Type="http://schemas.openxmlformats.org/officeDocument/2006/relationships/image" Target="../media/image3.png"/><Relationship Id="rId3" Type="http://schemas.openxmlformats.org/officeDocument/2006/relationships/tags" Target="../tags/tag117.xml"/><Relationship Id="rId7" Type="http://schemas.openxmlformats.org/officeDocument/2006/relationships/tags" Target="../tags/tag121.xml"/><Relationship Id="rId12"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16.xml"/><Relationship Id="rId1" Type="http://schemas.openxmlformats.org/officeDocument/2006/relationships/tags" Target="../tags/tag115.xml"/><Relationship Id="rId6" Type="http://schemas.openxmlformats.org/officeDocument/2006/relationships/tags" Target="../tags/tag120.xml"/><Relationship Id="rId11" Type="http://schemas.openxmlformats.org/officeDocument/2006/relationships/image" Target="../media/image2.png"/><Relationship Id="rId5" Type="http://schemas.openxmlformats.org/officeDocument/2006/relationships/tags" Target="../tags/tag119.xml"/><Relationship Id="rId10" Type="http://schemas.openxmlformats.org/officeDocument/2006/relationships/slideMaster" Target="../slideMasters/slideMaster2.xml"/><Relationship Id="rId4" Type="http://schemas.openxmlformats.org/officeDocument/2006/relationships/tags" Target="../tags/tag118.xml"/><Relationship Id="rId9" Type="http://schemas.openxmlformats.org/officeDocument/2006/relationships/tags" Target="../tags/tag123.xml"/><Relationship Id="rId14" Type="http://schemas.openxmlformats.org/officeDocument/2006/relationships/image" Target="file:///C:\Users\1V994W2\PycharmProjects\PPT_Background_Generation/pic_temp/1_pic_quater_right_up.png" TargetMode="External"/></Relationships>
</file>

<file path=ppt/slideLayouts/_rels/slideLayout27.xml.rels><?xml version="1.0" encoding="UTF-8" standalone="yes"?>
<Relationships xmlns="http://schemas.openxmlformats.org/package/2006/relationships"><Relationship Id="rId8" Type="http://schemas.openxmlformats.org/officeDocument/2006/relationships/tags" Target="../tags/tag131.xml"/><Relationship Id="rId13" Type="http://schemas.openxmlformats.org/officeDocument/2006/relationships/image" Target="../media/image3.png"/><Relationship Id="rId3" Type="http://schemas.openxmlformats.org/officeDocument/2006/relationships/tags" Target="../tags/tag126.xml"/><Relationship Id="rId7" Type="http://schemas.openxmlformats.org/officeDocument/2006/relationships/tags" Target="../tags/tag130.xml"/><Relationship Id="rId12"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25.xml"/><Relationship Id="rId1" Type="http://schemas.openxmlformats.org/officeDocument/2006/relationships/tags" Target="../tags/tag124.xml"/><Relationship Id="rId6" Type="http://schemas.openxmlformats.org/officeDocument/2006/relationships/tags" Target="../tags/tag129.xml"/><Relationship Id="rId11" Type="http://schemas.openxmlformats.org/officeDocument/2006/relationships/image" Target="../media/image2.png"/><Relationship Id="rId5" Type="http://schemas.openxmlformats.org/officeDocument/2006/relationships/tags" Target="../tags/tag128.xml"/><Relationship Id="rId10" Type="http://schemas.openxmlformats.org/officeDocument/2006/relationships/slideMaster" Target="../slideMasters/slideMaster2.xml"/><Relationship Id="rId4" Type="http://schemas.openxmlformats.org/officeDocument/2006/relationships/tags" Target="../tags/tag127.xml"/><Relationship Id="rId9" Type="http://schemas.openxmlformats.org/officeDocument/2006/relationships/tags" Target="../tags/tag132.xml"/><Relationship Id="rId14" Type="http://schemas.openxmlformats.org/officeDocument/2006/relationships/image" Target="file:///C:\Users\1V994W2\PycharmProjects\PPT_Background_Generation/pic_temp/1_pic_quater_right_up.png" TargetMode="External"/></Relationships>
</file>

<file path=ppt/slideLayouts/_rels/slideLayout28.xml.rels><?xml version="1.0" encoding="UTF-8" standalone="yes"?>
<Relationships xmlns="http://schemas.openxmlformats.org/package/2006/relationships"><Relationship Id="rId8" Type="http://schemas.openxmlformats.org/officeDocument/2006/relationships/tags" Target="../tags/tag140.xml"/><Relationship Id="rId13" Type="http://schemas.openxmlformats.org/officeDocument/2006/relationships/image" Target="../media/image2.png"/><Relationship Id="rId3" Type="http://schemas.openxmlformats.org/officeDocument/2006/relationships/tags" Target="../tags/tag135.xml"/><Relationship Id="rId7" Type="http://schemas.openxmlformats.org/officeDocument/2006/relationships/tags" Target="../tags/tag139.xml"/><Relationship Id="rId12" Type="http://schemas.openxmlformats.org/officeDocument/2006/relationships/slideMaster" Target="../slideMasters/slideMaster2.xml"/><Relationship Id="rId2" Type="http://schemas.openxmlformats.org/officeDocument/2006/relationships/tags" Target="../tags/tag134.xml"/><Relationship Id="rId16" Type="http://schemas.openxmlformats.org/officeDocument/2006/relationships/image" Target="file:///C:\Users\1V994W2\PycharmProjects\PPT_Background_Generation/pic_temp/1_pic_quater_right_up.png" TargetMode="External"/><Relationship Id="rId1" Type="http://schemas.openxmlformats.org/officeDocument/2006/relationships/tags" Target="../tags/tag133.xml"/><Relationship Id="rId6" Type="http://schemas.openxmlformats.org/officeDocument/2006/relationships/tags" Target="../tags/tag138.xml"/><Relationship Id="rId11" Type="http://schemas.openxmlformats.org/officeDocument/2006/relationships/tags" Target="../tags/tag143.xml"/><Relationship Id="rId5" Type="http://schemas.openxmlformats.org/officeDocument/2006/relationships/tags" Target="../tags/tag137.xml"/><Relationship Id="rId15" Type="http://schemas.openxmlformats.org/officeDocument/2006/relationships/image" Target="../media/image3.png"/><Relationship Id="rId10" Type="http://schemas.openxmlformats.org/officeDocument/2006/relationships/tags" Target="../tags/tag142.xml"/><Relationship Id="rId4" Type="http://schemas.openxmlformats.org/officeDocument/2006/relationships/tags" Target="../tags/tag136.xml"/><Relationship Id="rId9" Type="http://schemas.openxmlformats.org/officeDocument/2006/relationships/tags" Target="../tags/tag141.xml"/><Relationship Id="rId14" Type="http://schemas.openxmlformats.org/officeDocument/2006/relationships/image" Target="file:///C:\Users\1V994W2\PycharmProjects\PPT_Background_Generation/pic_temp/0_pic_quater_left_up.png" TargetMode="External"/></Relationships>
</file>

<file path=ppt/slideLayouts/_rels/slideLayout29.xml.rels><?xml version="1.0" encoding="UTF-8" standalone="yes"?>
<Relationships xmlns="http://schemas.openxmlformats.org/package/2006/relationships"><Relationship Id="rId8" Type="http://schemas.openxmlformats.org/officeDocument/2006/relationships/tags" Target="../tags/tag151.xml"/><Relationship Id="rId13" Type="http://schemas.openxmlformats.org/officeDocument/2006/relationships/image" Target="file:///C:\Users\1V994W2\PycharmProjects\PPT_Background_Generation/pic_temp/1_pic_quater_left_down.png" TargetMode="External"/><Relationship Id="rId3" Type="http://schemas.openxmlformats.org/officeDocument/2006/relationships/tags" Target="../tags/tag146.xml"/><Relationship Id="rId7" Type="http://schemas.openxmlformats.org/officeDocument/2006/relationships/tags" Target="../tags/tag150.xml"/><Relationship Id="rId12" Type="http://schemas.openxmlformats.org/officeDocument/2006/relationships/image" Target="../media/image8.png"/><Relationship Id="rId2" Type="http://schemas.openxmlformats.org/officeDocument/2006/relationships/tags" Target="../tags/tag145.xml"/><Relationship Id="rId1" Type="http://schemas.openxmlformats.org/officeDocument/2006/relationships/tags" Target="../tags/tag144.xml"/><Relationship Id="rId6" Type="http://schemas.openxmlformats.org/officeDocument/2006/relationships/tags" Target="../tags/tag149.xml"/><Relationship Id="rId11" Type="http://schemas.openxmlformats.org/officeDocument/2006/relationships/image" Target="file:///C:\Users\1V994W2\PycharmProjects\PPT_Background_Generation/pic_temp/0_pic_quater_right_down.png" TargetMode="External"/><Relationship Id="rId5" Type="http://schemas.openxmlformats.org/officeDocument/2006/relationships/tags" Target="../tags/tag148.xml"/><Relationship Id="rId10" Type="http://schemas.openxmlformats.org/officeDocument/2006/relationships/image" Target="../media/image7.png"/><Relationship Id="rId4" Type="http://schemas.openxmlformats.org/officeDocument/2006/relationships/tags" Target="../tags/tag147.xml"/><Relationship Id="rId9"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tx2"/>
        </a:solidFill>
        <a:effectLst/>
      </p:bgPr>
    </p:bg>
    <p:spTree>
      <p:nvGrpSpPr>
        <p:cNvPr id="1" name=""/>
        <p:cNvGrpSpPr/>
        <p:nvPr/>
      </p:nvGrpSpPr>
      <p:grpSpPr>
        <a:xfrm>
          <a:off x="0" y="0"/>
          <a:ext cx="0" cy="0"/>
          <a:chOff x="0" y="0"/>
          <a:chExt cx="0" cy="0"/>
        </a:xfrm>
      </p:grpSpPr>
      <p:pic>
        <p:nvPicPr>
          <p:cNvPr id="5" name="图片 4"/>
          <p:cNvPicPr/>
          <p:nvPr userDrawn="1">
            <p:custDataLst>
              <p:tags r:id="rId1"/>
            </p:custDataLst>
          </p:nvPr>
        </p:nvPicPr>
        <p:blipFill>
          <a:blip r:embed="rId8" r:link="rId9"/>
          <a:stretch>
            <a:fillRect/>
          </a:stretch>
        </p:blipFill>
        <p:spPr>
          <a:xfrm>
            <a:off x="0" y="0"/>
            <a:ext cx="9144000" cy="6858000"/>
          </a:xfrm>
          <a:prstGeom prst="rect">
            <a:avLst/>
          </a:prstGeom>
        </p:spPr>
      </p:pic>
      <p:sp>
        <p:nvSpPr>
          <p:cNvPr id="16" name="日期占位符 15"/>
          <p:cNvSpPr>
            <a:spLocks noGrp="1"/>
          </p:cNvSpPr>
          <p:nvPr>
            <p:ph type="dt" sz="half" idx="10"/>
            <p:custDataLst>
              <p:tags r:id="rId2"/>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17" name="页脚占位符 16"/>
          <p:cNvSpPr>
            <a:spLocks noGrp="1"/>
          </p:cNvSpPr>
          <p:nvPr>
            <p:ph type="ftr" sz="quarter" idx="11"/>
            <p:custDataLst>
              <p:tags r:id="rId3"/>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18" name="灯片编号占位符 17"/>
          <p:cNvSpPr>
            <a:spLocks noGrp="1"/>
          </p:cNvSpPr>
          <p:nvPr>
            <p:ph type="sldNum" sz="quarter" idx="12"/>
            <p:custDataLst>
              <p:tags r:id="rId4"/>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2" name="标题 1"/>
          <p:cNvSpPr>
            <a:spLocks noGrp="1"/>
          </p:cNvSpPr>
          <p:nvPr>
            <p:ph type="ctrTitle" idx="13" hasCustomPrompt="1"/>
            <p:custDataLst>
              <p:tags r:id="rId5"/>
            </p:custDataLst>
          </p:nvPr>
        </p:nvSpPr>
        <p:spPr>
          <a:xfrm>
            <a:off x="2190750" y="2758679"/>
            <a:ext cx="4762500" cy="1049179"/>
          </a:xfrm>
        </p:spPr>
        <p:txBody>
          <a:bodyPr vert="horz" wrap="square" lIns="0" tIns="0" rIns="0" bIns="0" rtlCol="0" anchor="b" anchorCtr="0">
            <a:normAutofit/>
          </a:bodyPr>
          <a:lstStyle>
            <a:lvl1pPr algn="ctr">
              <a:defRPr lang="zh-CN" altLang="en-US" sz="5400" b="0" spc="700" baseline="0">
                <a:solidFill>
                  <a:schemeClr val="tx1">
                    <a:lumMod val="85000"/>
                    <a:lumOff val="15000"/>
                  </a:schemeClr>
                </a:solidFill>
                <a:latin typeface="Arial" panose="020B0604020202020204" pitchFamily="34" charset="0"/>
                <a:ea typeface="汉仪旗黑-85S" panose="00020600040101010101" pitchFamily="18" charset="-122"/>
              </a:defRPr>
            </a:lvl1pPr>
          </a:lstStyle>
          <a:p>
            <a:pPr marL="0" lvl="0" algn="dist"/>
            <a:r>
              <a:rPr lang="zh-CN" altLang="en-US" dirty="0"/>
              <a:t>编辑标题</a:t>
            </a:r>
          </a:p>
        </p:txBody>
      </p:sp>
      <p:sp>
        <p:nvSpPr>
          <p:cNvPr id="3" name="副标题 2"/>
          <p:cNvSpPr>
            <a:spLocks noGrp="1"/>
          </p:cNvSpPr>
          <p:nvPr>
            <p:ph type="subTitle" idx="14" hasCustomPrompt="1"/>
            <p:custDataLst>
              <p:tags r:id="rId6"/>
            </p:custDataLst>
          </p:nvPr>
        </p:nvSpPr>
        <p:spPr>
          <a:xfrm>
            <a:off x="2190750" y="4231085"/>
            <a:ext cx="4762500" cy="270986"/>
          </a:xfrm>
        </p:spPr>
        <p:txBody>
          <a:bodyPr vert="horz" wrap="square" lIns="0" tIns="0" rIns="0" bIns="0" rtlCol="0" anchor="t" anchorCtr="0">
            <a:normAutofit/>
          </a:bodyPr>
          <a:lstStyle>
            <a:lvl1pPr algn="ctr">
              <a:defRPr lang="zh-CN" altLang="en-US" sz="1500" spc="200">
                <a:ln>
                  <a:noFill/>
                </a:ln>
                <a:solidFill>
                  <a:schemeClr val="tx1">
                    <a:lumMod val="65000"/>
                    <a:lumOff val="35000"/>
                  </a:schemeClr>
                </a:solidFill>
                <a:effectLst/>
                <a:uLnTx/>
                <a:latin typeface="Arial" panose="020B0604020202020204" pitchFamily="34" charset="0"/>
                <a:ea typeface="微软雅黑" panose="020B0503020204020204" charset="-122"/>
                <a:cs typeface="微软雅黑" panose="020B0503020204020204" charset="-122"/>
              </a:defRPr>
            </a:lvl1pPr>
          </a:lstStyle>
          <a:p>
            <a:pPr marL="0" lvl="0" indent="0" algn="ctr">
              <a:lnSpc>
                <a:spcPct val="100000"/>
              </a:lnSpc>
              <a:spcAft>
                <a:spcPts val="0"/>
              </a:spcAft>
              <a:buClrTx/>
              <a:buSzTx/>
              <a:buNone/>
            </a:pPr>
            <a:r>
              <a:rPr lang="zh-CN" altLang="en-US"/>
              <a:t>单击此处编辑副标题</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9" name="组合 8"/>
          <p:cNvGrpSpPr/>
          <p:nvPr userDrawn="1">
            <p:custDataLst>
              <p:tags r:id="rId1"/>
            </p:custDataLst>
          </p:nvPr>
        </p:nvGrpSpPr>
        <p:grpSpPr>
          <a:xfrm>
            <a:off x="0" y="0"/>
            <a:ext cx="9144000" cy="777851"/>
            <a:chOff x="0" y="0"/>
            <a:chExt cx="12192000" cy="777851"/>
          </a:xfrm>
        </p:grpSpPr>
        <p:pic>
          <p:nvPicPr>
            <p:cNvPr id="8" name="图片 7"/>
            <p:cNvPicPr/>
            <p:nvPr userDrawn="1">
              <p:custDataLst>
                <p:tags r:id="rId7"/>
              </p:custDataLst>
            </p:nvPr>
          </p:nvPicPr>
          <p:blipFill>
            <a:blip r:embed="rId10" r:link="rId11" cstate="screen"/>
            <a:stretch>
              <a:fillRect/>
            </a:stretch>
          </p:blipFill>
          <p:spPr>
            <a:xfrm>
              <a:off x="0" y="0"/>
              <a:ext cx="720090" cy="525338"/>
            </a:xfrm>
            <a:prstGeom prst="rect">
              <a:avLst/>
            </a:prstGeom>
          </p:spPr>
        </p:pic>
        <p:pic>
          <p:nvPicPr>
            <p:cNvPr id="7" name="图片 6"/>
            <p:cNvPicPr/>
            <p:nvPr userDrawn="1">
              <p:custDataLst>
                <p:tags r:id="rId8"/>
              </p:custDataLst>
            </p:nvPr>
          </p:nvPicPr>
          <p:blipFill>
            <a:blip r:embed="rId12" r:link="rId13" cstate="screen"/>
            <a:stretch>
              <a:fillRect/>
            </a:stretch>
          </p:blipFill>
          <p:spPr>
            <a:xfrm>
              <a:off x="11471910" y="0"/>
              <a:ext cx="720090" cy="777851"/>
            </a:xfrm>
            <a:prstGeom prst="rect">
              <a:avLst/>
            </a:prstGeom>
          </p:spPr>
        </p:pic>
      </p:grpSp>
      <p:sp>
        <p:nvSpPr>
          <p:cNvPr id="2" name="标题 1"/>
          <p:cNvSpPr>
            <a:spLocks noGrp="1"/>
          </p:cNvSpPr>
          <p:nvPr>
            <p:ph type="title"/>
            <p:custDataLst>
              <p:tags r:id="rId2"/>
            </p:custDataLst>
          </p:nvPr>
        </p:nvSpPr>
        <p:spPr>
          <a:xfrm>
            <a:off x="502411" y="498479"/>
            <a:ext cx="8139178" cy="331473"/>
          </a:xfrm>
        </p:spPr>
        <p:txBody>
          <a:bodyPr vert="horz" wrap="square" lIns="90170" tIns="46990" rIns="90170" bIns="46990" rtlCol="0" anchor="ctr" anchorCtr="0">
            <a:norm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3"/>
            </p:custDataLst>
          </p:nvPr>
        </p:nvSpPr>
        <p:spPr>
          <a:xfrm>
            <a:off x="502411" y="1626121"/>
            <a:ext cx="8139178" cy="4041680"/>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4"/>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5" name="页脚占位符 4"/>
          <p:cNvSpPr>
            <a:spLocks noGrp="1"/>
          </p:cNvSpPr>
          <p:nvPr>
            <p:ph type="ftr" sz="quarter" idx="11"/>
            <p:custDataLst>
              <p:tags r:id="rId5"/>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6"/>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tx2"/>
        </a:solidFill>
        <a:effectLst/>
      </p:bgPr>
    </p:bg>
    <p:spTree>
      <p:nvGrpSpPr>
        <p:cNvPr id="1" name=""/>
        <p:cNvGrpSpPr/>
        <p:nvPr/>
      </p:nvGrpSpPr>
      <p:grpSpPr>
        <a:xfrm>
          <a:off x="0" y="0"/>
          <a:ext cx="0" cy="0"/>
          <a:chOff x="0" y="0"/>
          <a:chExt cx="0" cy="0"/>
        </a:xfrm>
      </p:grpSpPr>
      <p:pic>
        <p:nvPicPr>
          <p:cNvPr id="9" name="图片 8"/>
          <p:cNvPicPr/>
          <p:nvPr userDrawn="1">
            <p:custDataLst>
              <p:tags r:id="rId1"/>
            </p:custDataLst>
          </p:nvPr>
        </p:nvPicPr>
        <p:blipFill>
          <a:blip r:embed="rId10" r:link="rId11" cstate="screen"/>
          <a:stretch>
            <a:fillRect/>
          </a:stretch>
        </p:blipFill>
        <p:spPr>
          <a:xfrm>
            <a:off x="0" y="1905000"/>
            <a:ext cx="2434505" cy="3048000"/>
          </a:xfrm>
          <a:prstGeom prst="rect">
            <a:avLst/>
          </a:prstGeom>
        </p:spPr>
      </p:pic>
      <p:pic>
        <p:nvPicPr>
          <p:cNvPr id="8" name="图片 7"/>
          <p:cNvPicPr/>
          <p:nvPr userDrawn="1">
            <p:custDataLst>
              <p:tags r:id="rId2"/>
            </p:custDataLst>
          </p:nvPr>
        </p:nvPicPr>
        <p:blipFill>
          <a:blip r:embed="rId12" r:link="rId13" cstate="screen"/>
          <a:stretch>
            <a:fillRect/>
          </a:stretch>
        </p:blipFill>
        <p:spPr>
          <a:xfrm>
            <a:off x="6709495" y="1905000"/>
            <a:ext cx="2434505" cy="3048000"/>
          </a:xfrm>
          <a:prstGeom prst="rect">
            <a:avLst/>
          </a:prstGeom>
        </p:spPr>
      </p:pic>
      <p:sp>
        <p:nvSpPr>
          <p:cNvPr id="7" name="矩形 6"/>
          <p:cNvSpPr/>
          <p:nvPr userDrawn="1">
            <p:custDataLst>
              <p:tags r:id="rId3"/>
            </p:custDataLst>
          </p:nvPr>
        </p:nvSpPr>
        <p:spPr>
          <a:xfrm>
            <a:off x="219056" y="303809"/>
            <a:ext cx="8705888" cy="6250382"/>
          </a:xfrm>
          <a:prstGeom prst="rect">
            <a:avLst/>
          </a:prstGeom>
          <a:solidFill>
            <a:schemeClr val="bg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solidFill>
                <a:schemeClr val="lt1"/>
              </a:solidFill>
            </a:endParaRPr>
          </a:p>
        </p:txBody>
      </p:sp>
      <p:sp>
        <p:nvSpPr>
          <p:cNvPr id="4" name="日期占位符 3"/>
          <p:cNvSpPr>
            <a:spLocks noGrp="1"/>
          </p:cNvSpPr>
          <p:nvPr>
            <p:ph type="dt" sz="half" idx="10"/>
            <p:custDataLst>
              <p:tags r:id="rId4"/>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5" name="页脚占位符 4"/>
          <p:cNvSpPr>
            <a:spLocks noGrp="1"/>
          </p:cNvSpPr>
          <p:nvPr>
            <p:ph type="ftr" sz="quarter" idx="11"/>
            <p:custDataLst>
              <p:tags r:id="rId5"/>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6"/>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sp>
        <p:nvSpPr>
          <p:cNvPr id="2" name="副标题 1"/>
          <p:cNvSpPr>
            <a:spLocks noGrp="1"/>
          </p:cNvSpPr>
          <p:nvPr>
            <p:ph type="subTitle" idx="13" hasCustomPrompt="1"/>
            <p:custDataLst>
              <p:tags r:id="rId7"/>
            </p:custDataLst>
          </p:nvPr>
        </p:nvSpPr>
        <p:spPr>
          <a:xfrm>
            <a:off x="2484120" y="4343798"/>
            <a:ext cx="4175760" cy="551021"/>
          </a:xfrm>
        </p:spPr>
        <p:txBody>
          <a:bodyPr vert="horz" wrap="square" lIns="0" tIns="0" rIns="0" bIns="0" rtlCol="0" anchor="t" anchorCtr="0">
            <a:normAutofit/>
          </a:bodyPr>
          <a:lstStyle>
            <a:lvl1pPr algn="ctr">
              <a:defRPr kumimoji="0" lang="zh-CN" altLang="en-US" b="0" i="0" spc="200">
                <a:ln>
                  <a:noFill/>
                </a:ln>
                <a:solidFill>
                  <a:schemeClr val="tx1">
                    <a:lumMod val="65000"/>
                    <a:lumOff val="35000"/>
                  </a:schemeClr>
                </a:solidFill>
                <a:effectLst/>
                <a:uLnTx/>
                <a:latin typeface="Arial" panose="020B0604020202020204" pitchFamily="34" charset="0"/>
                <a:ea typeface="微软雅黑" panose="020B0503020204020204" charset="-122"/>
              </a:defRPr>
            </a:lvl1pPr>
          </a:lstStyle>
          <a:p>
            <a:pPr marL="0" marR="0" lvl="0" indent="0" algn="ctr">
              <a:spcAft>
                <a:spcPts val="0"/>
              </a:spcAft>
              <a:buClrTx/>
              <a:buSzTx/>
              <a:buNone/>
            </a:pPr>
            <a:r>
              <a:rPr lang="zh-CN" altLang="en-US"/>
              <a:t>单击此处编辑副标题</a:t>
            </a:r>
          </a:p>
        </p:txBody>
      </p:sp>
      <p:sp>
        <p:nvSpPr>
          <p:cNvPr id="3" name="标题 2"/>
          <p:cNvSpPr>
            <a:spLocks noGrp="1"/>
          </p:cNvSpPr>
          <p:nvPr>
            <p:ph type="ctrTitle" idx="14" hasCustomPrompt="1"/>
            <p:custDataLst>
              <p:tags r:id="rId8"/>
            </p:custDataLst>
          </p:nvPr>
        </p:nvSpPr>
        <p:spPr>
          <a:xfrm>
            <a:off x="2484120" y="3317557"/>
            <a:ext cx="4175760" cy="626745"/>
          </a:xfrm>
        </p:spPr>
        <p:txBody>
          <a:bodyPr vert="horz" wrap="square" lIns="0" tIns="0" rIns="0" bIns="0" rtlCol="0" anchor="b" anchorCtr="0">
            <a:normAutofit/>
          </a:bodyPr>
          <a:lstStyle>
            <a:lvl1pPr algn="dist">
              <a:defRPr kumimoji="0" lang="zh-CN" altLang="en-US" sz="3000" b="0" i="0" spc="400" baseline="0">
                <a:ln>
                  <a:noFill/>
                </a:ln>
                <a:solidFill>
                  <a:schemeClr val="tx1">
                    <a:lumMod val="85000"/>
                    <a:lumOff val="15000"/>
                  </a:schemeClr>
                </a:solidFill>
                <a:effectLst/>
                <a:uLnTx/>
                <a:latin typeface="Arial" panose="020B0604020202020204" pitchFamily="34" charset="0"/>
                <a:ea typeface="汉仪旗黑-85S" panose="00020600040101010101" pitchFamily="18" charset="-122"/>
              </a:defRPr>
            </a:lvl1pPr>
          </a:lstStyle>
          <a:p>
            <a:pPr marL="0" marR="0" lvl="0" indent="0" algn="dist">
              <a:spcAft>
                <a:spcPts val="0"/>
              </a:spcAft>
              <a:buClrTx/>
              <a:buSzTx/>
              <a:buFontTx/>
            </a:pPr>
            <a:r>
              <a:rPr lang="zh-CN" altLang="en-US"/>
              <a:t>编辑标题</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1"/>
            </p:custDataLst>
          </p:nvPr>
        </p:nvGrpSpPr>
        <p:grpSpPr>
          <a:xfrm>
            <a:off x="0" y="0"/>
            <a:ext cx="9144000" cy="777851"/>
            <a:chOff x="0" y="0"/>
            <a:chExt cx="12192000" cy="777851"/>
          </a:xfrm>
        </p:grpSpPr>
        <p:pic>
          <p:nvPicPr>
            <p:cNvPr id="9" name="图片 8"/>
            <p:cNvPicPr/>
            <p:nvPr userDrawn="1">
              <p:custDataLst>
                <p:tags r:id="rId8"/>
              </p:custDataLst>
            </p:nvPr>
          </p:nvPicPr>
          <p:blipFill>
            <a:blip r:embed="rId11" r:link="rId12" cstate="screen"/>
            <a:stretch>
              <a:fillRect/>
            </a:stretch>
          </p:blipFill>
          <p:spPr>
            <a:xfrm>
              <a:off x="0" y="0"/>
              <a:ext cx="720090" cy="525338"/>
            </a:xfrm>
            <a:prstGeom prst="rect">
              <a:avLst/>
            </a:prstGeom>
          </p:spPr>
        </p:pic>
        <p:pic>
          <p:nvPicPr>
            <p:cNvPr id="8" name="图片 7"/>
            <p:cNvPicPr/>
            <p:nvPr userDrawn="1">
              <p:custDataLst>
                <p:tags r:id="rId9"/>
              </p:custDataLst>
            </p:nvPr>
          </p:nvPicPr>
          <p:blipFill>
            <a:blip r:embed="rId13" r:link="rId14" cstate="screen"/>
            <a:stretch>
              <a:fillRect/>
            </a:stretch>
          </p:blipFill>
          <p:spPr>
            <a:xfrm>
              <a:off x="11471910" y="0"/>
              <a:ext cx="720090" cy="777851"/>
            </a:xfrm>
            <a:prstGeom prst="rect">
              <a:avLst/>
            </a:prstGeom>
          </p:spPr>
        </p:pic>
      </p:grpSp>
      <p:sp>
        <p:nvSpPr>
          <p:cNvPr id="2" name="标题 1"/>
          <p:cNvSpPr>
            <a:spLocks noGrp="1"/>
          </p:cNvSpPr>
          <p:nvPr>
            <p:ph type="title"/>
            <p:custDataLst>
              <p:tags r:id="rId2"/>
            </p:custDataLst>
          </p:nvPr>
        </p:nvSpPr>
        <p:spPr>
          <a:xfrm>
            <a:off x="502411" y="498479"/>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p>
        </p:txBody>
      </p:sp>
      <p:sp>
        <p:nvSpPr>
          <p:cNvPr id="3" name="内容占位符 2"/>
          <p:cNvSpPr>
            <a:spLocks noGrp="1"/>
          </p:cNvSpPr>
          <p:nvPr>
            <p:ph sz="half" idx="1"/>
            <p:custDataLst>
              <p:tags r:id="rId3"/>
            </p:custDataLst>
          </p:nvPr>
        </p:nvSpPr>
        <p:spPr>
          <a:xfrm>
            <a:off x="502447" y="1626121"/>
            <a:ext cx="3962432" cy="4041680"/>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4" name="内容占位符 3"/>
          <p:cNvSpPr>
            <a:spLocks noGrp="1"/>
          </p:cNvSpPr>
          <p:nvPr>
            <p:ph sz="half" idx="2"/>
            <p:custDataLst>
              <p:tags r:id="rId4"/>
            </p:custDataLst>
          </p:nvPr>
        </p:nvSpPr>
        <p:spPr>
          <a:xfrm>
            <a:off x="4679158" y="1626121"/>
            <a:ext cx="3962432" cy="4041680"/>
          </a:xfrm>
        </p:spPr>
        <p:txBody>
          <a:bodyPr wrap="square" lIns="90170" tIns="46990" rIns="90170" bIns="46990">
            <a:normAutofit/>
          </a:bodyPr>
          <a:lstStyle>
            <a:lvl1pPr eaLnBrk="1" fontAlgn="auto" latinLnBrk="0" hangingPunct="1">
              <a:defRPr sz="1200">
                <a:solidFill>
                  <a:schemeClr val="tx1"/>
                </a:solidFill>
                <a:latin typeface="Arial" panose="020B0604020202020204" pitchFamily="34" charset="0"/>
                <a:ea typeface="微软雅黑" panose="020B0503020204020204" charset="-122"/>
              </a:defRPr>
            </a:lvl1pPr>
            <a:lvl2pPr eaLnBrk="1" fontAlgn="auto" latinLnBrk="0" hangingPunct="1">
              <a:defRPr sz="1200">
                <a:solidFill>
                  <a:schemeClr val="tx1"/>
                </a:solidFill>
                <a:latin typeface="Arial" panose="020B0604020202020204" pitchFamily="34" charset="0"/>
                <a:ea typeface="微软雅黑" panose="020B0503020204020204" charset="-122"/>
              </a:defRPr>
            </a:lvl2pPr>
            <a:lvl3pPr eaLnBrk="1" fontAlgn="auto" latinLnBrk="0" hangingPunct="1">
              <a:defRPr sz="1200">
                <a:solidFill>
                  <a:schemeClr val="tx1"/>
                </a:solidFill>
                <a:latin typeface="Arial" panose="020B0604020202020204" pitchFamily="34" charset="0"/>
                <a:ea typeface="微软雅黑" panose="020B0503020204020204" charset="-122"/>
              </a:defRPr>
            </a:lvl3pPr>
            <a:lvl4pPr eaLnBrk="1" fontAlgn="auto" latinLnBrk="0" hangingPunct="1">
              <a:defRPr sz="1200">
                <a:solidFill>
                  <a:schemeClr val="tx1"/>
                </a:solidFill>
                <a:latin typeface="Arial" panose="020B0604020202020204" pitchFamily="34" charset="0"/>
                <a:ea typeface="微软雅黑" panose="020B0503020204020204" charset="-122"/>
              </a:defRPr>
            </a:lvl4pPr>
            <a:lvl5pPr eaLnBrk="1" fontAlgn="auto" latinLnBrk="0" hangingPunct="1">
              <a:defRPr sz="120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5"/>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6" name="页脚占位符 5"/>
          <p:cNvSpPr>
            <a:spLocks noGrp="1"/>
          </p:cNvSpPr>
          <p:nvPr>
            <p:ph type="ftr" sz="quarter" idx="11"/>
            <p:custDataLst>
              <p:tags r:id="rId6"/>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7" name="灯片编号占位符 6"/>
          <p:cNvSpPr>
            <a:spLocks noGrp="1"/>
          </p:cNvSpPr>
          <p:nvPr>
            <p:ph type="sldNum" sz="quarter" idx="12"/>
            <p:custDataLst>
              <p:tags r:id="rId7"/>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0" y="0"/>
            <a:ext cx="9144000" cy="777851"/>
            <a:chOff x="0" y="0"/>
            <a:chExt cx="12192000" cy="777851"/>
          </a:xfrm>
        </p:grpSpPr>
        <p:pic>
          <p:nvPicPr>
            <p:cNvPr id="11" name="图片 10"/>
            <p:cNvPicPr/>
            <p:nvPr userDrawn="1">
              <p:custDataLst>
                <p:tags r:id="rId10"/>
              </p:custDataLst>
            </p:nvPr>
          </p:nvPicPr>
          <p:blipFill>
            <a:blip r:embed="rId13" r:link="rId14" cstate="screen"/>
            <a:stretch>
              <a:fillRect/>
            </a:stretch>
          </p:blipFill>
          <p:spPr>
            <a:xfrm>
              <a:off x="0" y="0"/>
              <a:ext cx="720090" cy="525338"/>
            </a:xfrm>
            <a:prstGeom prst="rect">
              <a:avLst/>
            </a:prstGeom>
          </p:spPr>
        </p:pic>
        <p:pic>
          <p:nvPicPr>
            <p:cNvPr id="10" name="图片 9"/>
            <p:cNvPicPr/>
            <p:nvPr userDrawn="1">
              <p:custDataLst>
                <p:tags r:id="rId11"/>
              </p:custDataLst>
            </p:nvPr>
          </p:nvPicPr>
          <p:blipFill>
            <a:blip r:embed="rId15" r:link="rId16" cstate="screen"/>
            <a:stretch>
              <a:fillRect/>
            </a:stretch>
          </p:blipFill>
          <p:spPr>
            <a:xfrm>
              <a:off x="11471910" y="0"/>
              <a:ext cx="720090" cy="777851"/>
            </a:xfrm>
            <a:prstGeom prst="rect">
              <a:avLst/>
            </a:prstGeom>
          </p:spPr>
        </p:pic>
      </p:grpSp>
      <p:sp>
        <p:nvSpPr>
          <p:cNvPr id="2" name="标题 1"/>
          <p:cNvSpPr>
            <a:spLocks noGrp="1"/>
          </p:cNvSpPr>
          <p:nvPr>
            <p:ph type="title"/>
            <p:custDataLst>
              <p:tags r:id="rId2"/>
            </p:custDataLst>
          </p:nvPr>
        </p:nvSpPr>
        <p:spPr>
          <a:xfrm>
            <a:off x="502411" y="498479"/>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3"/>
            </p:custDataLst>
          </p:nvPr>
        </p:nvSpPr>
        <p:spPr>
          <a:xfrm>
            <a:off x="502447" y="1000133"/>
            <a:ext cx="3962432" cy="285752"/>
          </a:xfrm>
        </p:spPr>
        <p:txBody>
          <a:bodyPr wrap="square" lIns="90170" tIns="46990" rIns="90170" bIns="46990" anchor="ctr" anchorCtr="0">
            <a:norm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solidFill>
                <a:uFillTx/>
                <a:latin typeface="Arial" panose="020B0604020202020204" pitchFamily="34" charset="0"/>
                <a:ea typeface="微软雅黑" panose="020B050302020402020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单击此处编辑文本</a:t>
            </a:r>
          </a:p>
        </p:txBody>
      </p:sp>
      <p:sp>
        <p:nvSpPr>
          <p:cNvPr id="4" name="内容占位符 3"/>
          <p:cNvSpPr>
            <a:spLocks noGrp="1"/>
          </p:cNvSpPr>
          <p:nvPr>
            <p:ph sz="half" idx="2"/>
            <p:custDataLst>
              <p:tags r:id="rId4"/>
            </p:custDataLst>
          </p:nvPr>
        </p:nvSpPr>
        <p:spPr>
          <a:xfrm>
            <a:off x="502444" y="2023369"/>
            <a:ext cx="3962400" cy="3701064"/>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5"/>
            </p:custDataLst>
          </p:nvPr>
        </p:nvSpPr>
        <p:spPr>
          <a:xfrm>
            <a:off x="4676812" y="1000133"/>
            <a:ext cx="3962432" cy="285752"/>
          </a:xfrm>
        </p:spPr>
        <p:txBody>
          <a:bodyPr vert="horz" wrap="square" lIns="90170" tIns="46990" rIns="90170" bIns="46990" rtlCol="0" anchor="ctr"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a:sym typeface="+mn-ea"/>
              </a:rPr>
              <a:t>单击此处编辑文本</a:t>
            </a:r>
          </a:p>
        </p:txBody>
      </p:sp>
      <p:sp>
        <p:nvSpPr>
          <p:cNvPr id="6" name="内容占位符 5"/>
          <p:cNvSpPr>
            <a:spLocks noGrp="1"/>
          </p:cNvSpPr>
          <p:nvPr>
            <p:ph sz="quarter" idx="4"/>
            <p:custDataLst>
              <p:tags r:id="rId6"/>
            </p:custDataLst>
          </p:nvPr>
        </p:nvSpPr>
        <p:spPr>
          <a:xfrm>
            <a:off x="4676812" y="2023369"/>
            <a:ext cx="3962432" cy="3701064"/>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7"/>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8" name="页脚占位符 7"/>
          <p:cNvSpPr>
            <a:spLocks noGrp="1"/>
          </p:cNvSpPr>
          <p:nvPr>
            <p:ph type="ftr" sz="quarter" idx="11"/>
            <p:custDataLst>
              <p:tags r:id="rId8"/>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9" name="灯片编号占位符 8"/>
          <p:cNvSpPr>
            <a:spLocks noGrp="1"/>
          </p:cNvSpPr>
          <p:nvPr>
            <p:ph type="sldNum" sz="quarter" idx="12"/>
            <p:custDataLst>
              <p:tags r:id="rId9"/>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pic>
        <p:nvPicPr>
          <p:cNvPr id="8" name="图片 7"/>
          <p:cNvPicPr/>
          <p:nvPr userDrawn="1">
            <p:custDataLst>
              <p:tags r:id="rId1"/>
            </p:custDataLst>
          </p:nvPr>
        </p:nvPicPr>
        <p:blipFill>
          <a:blip r:embed="rId9" r:link="rId10" cstate="screen"/>
          <a:stretch>
            <a:fillRect/>
          </a:stretch>
        </p:blipFill>
        <p:spPr>
          <a:xfrm>
            <a:off x="5623560" y="2398654"/>
            <a:ext cx="3291840" cy="2060692"/>
          </a:xfrm>
          <a:prstGeom prst="rect">
            <a:avLst/>
          </a:prstGeom>
        </p:spPr>
      </p:pic>
      <p:sp>
        <p:nvSpPr>
          <p:cNvPr id="7" name="任意多边形 6"/>
          <p:cNvSpPr/>
          <p:nvPr userDrawn="1">
            <p:custDataLst>
              <p:tags r:id="rId2"/>
            </p:custDataLst>
          </p:nvPr>
        </p:nvSpPr>
        <p:spPr>
          <a:xfrm flipH="1">
            <a:off x="0" y="0"/>
            <a:ext cx="5484971" cy="6858000"/>
          </a:xfrm>
          <a:custGeom>
            <a:avLst/>
            <a:gdLst>
              <a:gd name="connsiteX0" fmla="*/ 1714500 w 7314000"/>
              <a:gd name="connsiteY0" fmla="*/ 0 h 6858000"/>
              <a:gd name="connsiteX1" fmla="*/ 7314000 w 7314000"/>
              <a:gd name="connsiteY1" fmla="*/ 0 h 6858000"/>
              <a:gd name="connsiteX2" fmla="*/ 7314000 w 7314000"/>
              <a:gd name="connsiteY2" fmla="*/ 6858000 h 6858000"/>
              <a:gd name="connsiteX3" fmla="*/ 0 w 7314000"/>
              <a:gd name="connsiteY3" fmla="*/ 6858000 h 6858000"/>
              <a:gd name="connsiteX4" fmla="*/ 1714500 w 7314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4000" h="6858000">
                <a:moveTo>
                  <a:pt x="1714500" y="0"/>
                </a:moveTo>
                <a:lnTo>
                  <a:pt x="7314000" y="0"/>
                </a:lnTo>
                <a:lnTo>
                  <a:pt x="7314000" y="6858000"/>
                </a:lnTo>
                <a:lnTo>
                  <a:pt x="0" y="6858000"/>
                </a:lnTo>
                <a:lnTo>
                  <a:pt x="1714500" y="0"/>
                </a:lnTo>
                <a:close/>
              </a:path>
            </a:pathLst>
          </a:cu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350"/>
          </a:p>
        </p:txBody>
      </p:sp>
      <p:pic>
        <p:nvPicPr>
          <p:cNvPr id="6" name="图片 5"/>
          <p:cNvPicPr/>
          <p:nvPr userDrawn="1">
            <p:custDataLst>
              <p:tags r:id="rId3"/>
            </p:custDataLst>
          </p:nvPr>
        </p:nvPicPr>
        <p:blipFill>
          <a:blip r:embed="rId11" r:link="rId12" cstate="screen"/>
          <a:stretch>
            <a:fillRect/>
          </a:stretch>
        </p:blipFill>
        <p:spPr>
          <a:xfrm>
            <a:off x="0" y="6080149"/>
            <a:ext cx="540068" cy="777851"/>
          </a:xfrm>
          <a:prstGeom prst="rect">
            <a:avLst/>
          </a:prstGeom>
        </p:spPr>
      </p:pic>
      <p:sp>
        <p:nvSpPr>
          <p:cNvPr id="2" name="标题 1"/>
          <p:cNvSpPr>
            <a:spLocks noGrp="1"/>
          </p:cNvSpPr>
          <p:nvPr>
            <p:ph type="title"/>
            <p:custDataLst>
              <p:tags r:id="rId4"/>
            </p:custDataLst>
          </p:nvPr>
        </p:nvSpPr>
        <p:spPr>
          <a:xfrm>
            <a:off x="502411" y="498476"/>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5"/>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6"/>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7"/>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3" name="页脚占位符 2"/>
          <p:cNvSpPr>
            <a:spLocks noGrp="1"/>
          </p:cNvSpPr>
          <p:nvPr>
            <p:ph type="ftr" sz="quarter" idx="11"/>
            <p:custDataLst>
              <p:tags r:id="rId2"/>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4" name="灯片编号占位符 3"/>
          <p:cNvSpPr>
            <a:spLocks noGrp="1"/>
          </p:cNvSpPr>
          <p:nvPr>
            <p:ph type="sldNum" sz="quarter" idx="12"/>
            <p:custDataLst>
              <p:tags r:id="rId3"/>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1"/>
            </p:custDataLst>
          </p:nvPr>
        </p:nvGrpSpPr>
        <p:grpSpPr>
          <a:xfrm>
            <a:off x="0" y="0"/>
            <a:ext cx="9144000" cy="777851"/>
            <a:chOff x="0" y="0"/>
            <a:chExt cx="12192000" cy="777851"/>
          </a:xfrm>
        </p:grpSpPr>
        <p:pic>
          <p:nvPicPr>
            <p:cNvPr id="9" name="图片 8"/>
            <p:cNvPicPr/>
            <p:nvPr userDrawn="1">
              <p:custDataLst>
                <p:tags r:id="rId8"/>
              </p:custDataLst>
            </p:nvPr>
          </p:nvPicPr>
          <p:blipFill>
            <a:blip r:embed="rId11" r:link="rId12" cstate="screen"/>
            <a:stretch>
              <a:fillRect/>
            </a:stretch>
          </p:blipFill>
          <p:spPr>
            <a:xfrm>
              <a:off x="0" y="0"/>
              <a:ext cx="720090" cy="525338"/>
            </a:xfrm>
            <a:prstGeom prst="rect">
              <a:avLst/>
            </a:prstGeom>
          </p:spPr>
        </p:pic>
        <p:pic>
          <p:nvPicPr>
            <p:cNvPr id="8" name="图片 7"/>
            <p:cNvPicPr/>
            <p:nvPr userDrawn="1">
              <p:custDataLst>
                <p:tags r:id="rId9"/>
              </p:custDataLst>
            </p:nvPr>
          </p:nvPicPr>
          <p:blipFill>
            <a:blip r:embed="rId13" r:link="rId14" cstate="screen"/>
            <a:stretch>
              <a:fillRect/>
            </a:stretch>
          </p:blipFill>
          <p:spPr>
            <a:xfrm>
              <a:off x="11471910" y="0"/>
              <a:ext cx="720090" cy="777851"/>
            </a:xfrm>
            <a:prstGeom prst="rect">
              <a:avLst/>
            </a:prstGeom>
          </p:spPr>
        </p:pic>
      </p:grpSp>
      <p:sp>
        <p:nvSpPr>
          <p:cNvPr id="2" name="标题 1"/>
          <p:cNvSpPr>
            <a:spLocks noGrp="1"/>
          </p:cNvSpPr>
          <p:nvPr>
            <p:ph type="title"/>
            <p:custDataLst>
              <p:tags r:id="rId2"/>
            </p:custDataLst>
          </p:nvPr>
        </p:nvSpPr>
        <p:spPr>
          <a:xfrm>
            <a:off x="502447" y="498479"/>
            <a:ext cx="8139178" cy="331473"/>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p>
        </p:txBody>
      </p:sp>
      <p:sp>
        <p:nvSpPr>
          <p:cNvPr id="3" name="图片占位符 2"/>
          <p:cNvSpPr>
            <a:spLocks noGrp="1"/>
          </p:cNvSpPr>
          <p:nvPr>
            <p:ph type="pic" idx="1"/>
            <p:custDataLst>
              <p:tags r:id="rId3"/>
            </p:custDataLst>
          </p:nvPr>
        </p:nvSpPr>
        <p:spPr>
          <a:xfrm>
            <a:off x="502447" y="1626121"/>
            <a:ext cx="3962432" cy="4041680"/>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200" b="0" i="0" u="none" strike="noStrike" kern="1200" cap="all"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4"/>
            </p:custDataLst>
          </p:nvPr>
        </p:nvSpPr>
        <p:spPr>
          <a:xfrm>
            <a:off x="4679194" y="1626121"/>
            <a:ext cx="3962432" cy="4041680"/>
          </a:xfrm>
        </p:spPr>
        <p:txBody>
          <a:bodyPr vert="horz" wrap="square" lIns="90170" tIns="46990" rIns="90170" bIns="4699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5"/>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9EFD9D74-47D9-4702-A33C-335B63B48DBF}" type="datetimeFigureOut">
              <a:rPr lang="zh-CN" altLang="en-US" smtClean="0"/>
              <a:t>2022/9/4</a:t>
            </a:fld>
            <a:endParaRPr lang="zh-CN" altLang="en-US" dirty="0"/>
          </a:p>
        </p:txBody>
      </p:sp>
      <p:sp>
        <p:nvSpPr>
          <p:cNvPr id="6" name="页脚占位符 5"/>
          <p:cNvSpPr>
            <a:spLocks noGrp="1"/>
          </p:cNvSpPr>
          <p:nvPr>
            <p:ph type="ftr" sz="quarter" idx="11"/>
            <p:custDataLst>
              <p:tags r:id="rId6"/>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7" name="灯片编号占位符 6"/>
          <p:cNvSpPr>
            <a:spLocks noGrp="1"/>
          </p:cNvSpPr>
          <p:nvPr>
            <p:ph type="sldNum" sz="quarter" idx="12"/>
            <p:custDataLst>
              <p:tags r:id="rId7"/>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FABC47A4-756D-490B-A52F-7D9E2C9FC05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9" name="组合 8"/>
          <p:cNvGrpSpPr/>
          <p:nvPr userDrawn="1">
            <p:custDataLst>
              <p:tags r:id="rId1"/>
            </p:custDataLst>
          </p:nvPr>
        </p:nvGrpSpPr>
        <p:grpSpPr>
          <a:xfrm>
            <a:off x="0" y="0"/>
            <a:ext cx="9144000" cy="777851"/>
            <a:chOff x="0" y="0"/>
            <a:chExt cx="12192000" cy="777851"/>
          </a:xfrm>
        </p:grpSpPr>
        <p:pic>
          <p:nvPicPr>
            <p:cNvPr id="8" name="图片 7"/>
            <p:cNvPicPr/>
            <p:nvPr userDrawn="1">
              <p:custDataLst>
                <p:tags r:id="rId7"/>
              </p:custDataLst>
            </p:nvPr>
          </p:nvPicPr>
          <p:blipFill>
            <a:blip r:embed="rId10" r:link="rId11" cstate="screen"/>
            <a:stretch>
              <a:fillRect/>
            </a:stretch>
          </p:blipFill>
          <p:spPr>
            <a:xfrm>
              <a:off x="0" y="0"/>
              <a:ext cx="720090" cy="525338"/>
            </a:xfrm>
            <a:prstGeom prst="rect">
              <a:avLst/>
            </a:prstGeom>
          </p:spPr>
        </p:pic>
        <p:pic>
          <p:nvPicPr>
            <p:cNvPr id="7" name="图片 6"/>
            <p:cNvPicPr/>
            <p:nvPr userDrawn="1">
              <p:custDataLst>
                <p:tags r:id="rId8"/>
              </p:custDataLst>
            </p:nvPr>
          </p:nvPicPr>
          <p:blipFill>
            <a:blip r:embed="rId12" r:link="rId13" cstate="screen"/>
            <a:stretch>
              <a:fillRect/>
            </a:stretch>
          </p:blipFill>
          <p:spPr>
            <a:xfrm>
              <a:off x="11471910" y="0"/>
              <a:ext cx="720090" cy="777851"/>
            </a:xfrm>
            <a:prstGeom prst="rect">
              <a:avLst/>
            </a:prstGeom>
          </p:spPr>
        </p:pic>
      </p:grpSp>
      <p:sp>
        <p:nvSpPr>
          <p:cNvPr id="2" name="竖排标题 1"/>
          <p:cNvSpPr>
            <a:spLocks noGrp="1"/>
          </p:cNvSpPr>
          <p:nvPr>
            <p:ph type="title" orient="vert"/>
            <p:custDataLst>
              <p:tags r:id="rId2"/>
            </p:custDataLst>
          </p:nvPr>
        </p:nvSpPr>
        <p:spPr>
          <a:xfrm>
            <a:off x="7928351" y="1626121"/>
            <a:ext cx="713238" cy="4041680"/>
          </a:xfrm>
        </p:spPr>
        <p:txBody>
          <a:bodyPr vert="eaVert" wrap="square" lIns="90170" tIns="46990" rIns="90170" bIns="46990" rtlCol="0" anchor="ctr" anchorCtr="0">
            <a:norm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3"/>
            </p:custDataLst>
          </p:nvPr>
        </p:nvSpPr>
        <p:spPr>
          <a:xfrm>
            <a:off x="502444" y="1626113"/>
            <a:ext cx="7371076" cy="4041680"/>
          </a:xfrm>
        </p:spPr>
        <p:txBody>
          <a:bodyPr vert="eaVert" wrap="square">
            <a:normAutofit/>
          </a:bodyPr>
          <a:lstStyle>
            <a:lvl1pPr indent="0" eaLnBrk="1" fontAlgn="auto" latinLnBrk="0" hangingPunct="1">
              <a:defRPr>
                <a:solidFill>
                  <a:schemeClr val="tx1"/>
                </a:solidFill>
                <a:latin typeface="Arial" panose="020B0604020202020204" pitchFamily="34" charset="0"/>
                <a:ea typeface="微软雅黑" panose="020B0503020204020204" charset="-122"/>
              </a:defRPr>
            </a:lvl1pPr>
            <a:lvl2pPr indent="0" eaLnBrk="1" fontAlgn="auto" latinLnBrk="0" hangingPunct="1">
              <a:defRPr>
                <a:solidFill>
                  <a:schemeClr val="tx1"/>
                </a:solidFill>
                <a:latin typeface="Arial" panose="020B0604020202020204" pitchFamily="34" charset="0"/>
                <a:ea typeface="微软雅黑" panose="020B0503020204020204" charset="-122"/>
              </a:defRPr>
            </a:lvl2pPr>
            <a:lvl3pPr indent="0" eaLnBrk="1" fontAlgn="auto" latinLnBrk="0" hangingPunct="1">
              <a:defRPr>
                <a:solidFill>
                  <a:schemeClr val="tx1"/>
                </a:solidFill>
                <a:latin typeface="Arial" panose="020B0604020202020204" pitchFamily="34" charset="0"/>
                <a:ea typeface="微软雅黑" panose="020B0503020204020204" charset="-122"/>
              </a:defRPr>
            </a:lvl3pPr>
            <a:lvl4pPr indent="0" eaLnBrk="1" fontAlgn="auto" latinLnBrk="0" hangingPunct="1">
              <a:defRPr>
                <a:solidFill>
                  <a:schemeClr val="tx1"/>
                </a:solidFill>
                <a:latin typeface="Arial" panose="020B0604020202020204" pitchFamily="34" charset="0"/>
                <a:ea typeface="微软雅黑" panose="020B0503020204020204" charset="-122"/>
              </a:defRPr>
            </a:lvl4pPr>
            <a:lvl5pPr indent="0" eaLnBrk="1" fontAlgn="auto" latinLnBrk="0" hangingPunct="1">
              <a:defRPr>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4"/>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5" name="页脚占位符 4"/>
          <p:cNvSpPr>
            <a:spLocks noGrp="1"/>
          </p:cNvSpPr>
          <p:nvPr>
            <p:ph type="ftr" sz="quarter" idx="11"/>
            <p:custDataLst>
              <p:tags r:id="rId5"/>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6"/>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2" name="组合 1"/>
          <p:cNvGrpSpPr/>
          <p:nvPr userDrawn="1">
            <p:custDataLst>
              <p:tags r:id="rId1"/>
            </p:custDataLst>
          </p:nvPr>
        </p:nvGrpSpPr>
        <p:grpSpPr>
          <a:xfrm>
            <a:off x="0" y="0"/>
            <a:ext cx="9144000" cy="777851"/>
            <a:chOff x="0" y="0"/>
            <a:chExt cx="12192000" cy="777851"/>
          </a:xfrm>
        </p:grpSpPr>
        <p:pic>
          <p:nvPicPr>
            <p:cNvPr id="8" name="图片 7"/>
            <p:cNvPicPr/>
            <p:nvPr userDrawn="1">
              <p:custDataLst>
                <p:tags r:id="rId6"/>
              </p:custDataLst>
            </p:nvPr>
          </p:nvPicPr>
          <p:blipFill>
            <a:blip r:embed="rId9" r:link="rId10" cstate="screen"/>
            <a:stretch>
              <a:fillRect/>
            </a:stretch>
          </p:blipFill>
          <p:spPr>
            <a:xfrm>
              <a:off x="0" y="0"/>
              <a:ext cx="720090" cy="525338"/>
            </a:xfrm>
            <a:prstGeom prst="rect">
              <a:avLst/>
            </a:prstGeom>
          </p:spPr>
        </p:pic>
        <p:pic>
          <p:nvPicPr>
            <p:cNvPr id="6" name="图片 5"/>
            <p:cNvPicPr/>
            <p:nvPr userDrawn="1">
              <p:custDataLst>
                <p:tags r:id="rId7"/>
              </p:custDataLst>
            </p:nvPr>
          </p:nvPicPr>
          <p:blipFill>
            <a:blip r:embed="rId11" r:link="rId12" cstate="screen"/>
            <a:stretch>
              <a:fillRect/>
            </a:stretch>
          </p:blipFill>
          <p:spPr>
            <a:xfrm>
              <a:off x="11471910" y="0"/>
              <a:ext cx="720090" cy="777851"/>
            </a:xfrm>
            <a:prstGeom prst="rect">
              <a:avLst/>
            </a:prstGeom>
          </p:spPr>
        </p:pic>
      </p:grpSp>
      <p:sp>
        <p:nvSpPr>
          <p:cNvPr id="3" name="日期占位符 2"/>
          <p:cNvSpPr>
            <a:spLocks noGrp="1"/>
          </p:cNvSpPr>
          <p:nvPr>
            <p:ph type="dt" sz="half" idx="10"/>
            <p:custDataLst>
              <p:tags r:id="rId2"/>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3"/>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4"/>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5"/>
            </p:custDataLst>
          </p:nvPr>
        </p:nvSpPr>
        <p:spPr>
          <a:xfrm>
            <a:off x="502447" y="1626121"/>
            <a:ext cx="8139178" cy="4041680"/>
          </a:xfrm>
        </p:spPr>
        <p:txBody>
          <a:bodyPr wrap="square">
            <a:normAutofit/>
          </a:bodyPr>
          <a:lstStyle>
            <a:lvl1pPr>
              <a:defRPr>
                <a:solidFill>
                  <a:schemeClr val="tx1"/>
                </a:solidFill>
                <a:latin typeface="Arial" panose="020B0604020202020204" pitchFamily="34" charset="0"/>
                <a:ea typeface="微软雅黑" panose="020B0503020204020204" charset="-122"/>
              </a:defRPr>
            </a:lvl1pPr>
            <a:lvl2pPr>
              <a:defRPr>
                <a:solidFill>
                  <a:schemeClr val="tx1"/>
                </a:solidFill>
                <a:latin typeface="Arial" panose="020B0604020202020204" pitchFamily="34" charset="0"/>
                <a:ea typeface="微软雅黑" panose="020B0503020204020204" charset="-122"/>
              </a:defRPr>
            </a:lvl2pPr>
            <a:lvl3pPr>
              <a:defRPr>
                <a:solidFill>
                  <a:schemeClr val="tx1"/>
                </a:solidFill>
                <a:latin typeface="Arial" panose="020B0604020202020204" pitchFamily="34" charset="0"/>
                <a:ea typeface="微软雅黑" panose="020B0503020204020204" charset="-122"/>
              </a:defRPr>
            </a:lvl3pPr>
            <a:lvl4pPr>
              <a:defRPr>
                <a:solidFill>
                  <a:schemeClr val="tx1"/>
                </a:solidFill>
                <a:latin typeface="Arial" panose="020B0604020202020204" pitchFamily="34" charset="0"/>
                <a:ea typeface="微软雅黑" panose="020B0503020204020204" charset="-122"/>
              </a:defRPr>
            </a:lvl4pPr>
            <a:lvl5pPr>
              <a:defRPr>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tx2"/>
        </a:solidFill>
        <a:effectLst/>
      </p:bgPr>
    </p:bg>
    <p:spTree>
      <p:nvGrpSpPr>
        <p:cNvPr id="1" name=""/>
        <p:cNvGrpSpPr/>
        <p:nvPr/>
      </p:nvGrpSpPr>
      <p:grpSpPr>
        <a:xfrm>
          <a:off x="0" y="0"/>
          <a:ext cx="0" cy="0"/>
          <a:chOff x="0" y="0"/>
          <a:chExt cx="0" cy="0"/>
        </a:xfrm>
      </p:grpSpPr>
      <p:pic>
        <p:nvPicPr>
          <p:cNvPr id="6" name="图片 5"/>
          <p:cNvPicPr/>
          <p:nvPr userDrawn="1">
            <p:custDataLst>
              <p:tags r:id="rId1"/>
            </p:custDataLst>
          </p:nvPr>
        </p:nvPicPr>
        <p:blipFill>
          <a:blip r:embed="rId11" r:link="rId12"/>
          <a:stretch>
            <a:fillRect/>
          </a:stretch>
        </p:blipFill>
        <p:spPr>
          <a:xfrm>
            <a:off x="0" y="0"/>
            <a:ext cx="9144000" cy="6858000"/>
          </a:xfrm>
          <a:prstGeom prst="rect">
            <a:avLst/>
          </a:prstGeom>
        </p:spPr>
      </p:pic>
      <p:sp>
        <p:nvSpPr>
          <p:cNvPr id="3" name="日期占位符 2"/>
          <p:cNvSpPr>
            <a:spLocks noGrp="1"/>
          </p:cNvSpPr>
          <p:nvPr>
            <p:ph type="dt" sz="half" idx="10"/>
            <p:custDataLst>
              <p:tags r:id="rId2"/>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3"/>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4"/>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sp>
        <p:nvSpPr>
          <p:cNvPr id="2" name="标题 1"/>
          <p:cNvSpPr>
            <a:spLocks noGrp="1"/>
          </p:cNvSpPr>
          <p:nvPr>
            <p:ph type="title" idx="13" hasCustomPrompt="1"/>
            <p:custDataLst>
              <p:tags r:id="rId5"/>
            </p:custDataLst>
          </p:nvPr>
        </p:nvSpPr>
        <p:spPr>
          <a:xfrm>
            <a:off x="2559844" y="2084626"/>
            <a:ext cx="4024313" cy="1049179"/>
          </a:xfrm>
        </p:spPr>
        <p:txBody>
          <a:bodyPr vert="horz" wrap="square" lIns="0" tIns="0" rIns="0" bIns="0" rtlCol="0" anchor="b" anchorCtr="0">
            <a:normAutofit/>
          </a:bodyPr>
          <a:lstStyle>
            <a:lvl1pPr algn="dist">
              <a:defRPr lang="zh-CN" altLang="en-US" sz="6000" b="0" spc="1000" baseline="0">
                <a:solidFill>
                  <a:schemeClr val="tx1">
                    <a:lumMod val="85000"/>
                    <a:lumOff val="15000"/>
                  </a:schemeClr>
                </a:solidFill>
                <a:latin typeface="Arial" panose="020B0604020202020204" pitchFamily="34" charset="0"/>
                <a:ea typeface="汉仪旗黑-85S" panose="00020600040101010101" pitchFamily="18" charset="-122"/>
              </a:defRPr>
            </a:lvl1pPr>
          </a:lstStyle>
          <a:p>
            <a:pPr marL="0" lvl="0" algn="dist"/>
            <a:r>
              <a:rPr lang="zh-CN" altLang="en-US" dirty="0"/>
              <a:t>编辑标题</a:t>
            </a:r>
          </a:p>
        </p:txBody>
      </p:sp>
      <p:sp>
        <p:nvSpPr>
          <p:cNvPr id="7" name="文本占位符 6"/>
          <p:cNvSpPr>
            <a:spLocks noGrp="1"/>
          </p:cNvSpPr>
          <p:nvPr>
            <p:ph type="body" idx="14" hasCustomPrompt="1"/>
            <p:custDataLst>
              <p:tags r:id="rId6"/>
            </p:custDataLst>
          </p:nvPr>
        </p:nvSpPr>
        <p:spPr>
          <a:xfrm>
            <a:off x="2581751" y="3756660"/>
            <a:ext cx="3985736" cy="828675"/>
          </a:xfrm>
        </p:spPr>
        <p:txBody>
          <a:bodyPr vert="horz" wrap="square" lIns="0" tIns="0" rIns="0" bIns="0" rtlCol="0" anchor="ctr" anchorCtr="0">
            <a:normAutofit/>
          </a:bodyPr>
          <a:lstStyle>
            <a:lvl1pPr algn="ctr">
              <a:defRPr lang="zh-CN" altLang="en-US" sz="1350" spc="200">
                <a:ln>
                  <a:noFill/>
                </a:ln>
                <a:solidFill>
                  <a:schemeClr val="tx1">
                    <a:lumMod val="65000"/>
                    <a:lumOff val="35000"/>
                  </a:schemeClr>
                </a:solidFill>
                <a:effectLst/>
                <a:uLnTx/>
                <a:latin typeface="Arial" panose="020B0604020202020204" pitchFamily="34" charset="0"/>
                <a:ea typeface="微软雅黑" panose="020B0503020204020204" charset="-122"/>
                <a:cs typeface="微软雅黑" panose="020B0503020204020204" charset="-122"/>
              </a:defRPr>
            </a:lvl1pPr>
          </a:lstStyle>
          <a:p>
            <a:pPr marL="0" lvl="0" indent="0" algn="ctr">
              <a:lnSpc>
                <a:spcPct val="120000"/>
              </a:lnSpc>
              <a:spcAft>
                <a:spcPts val="0"/>
              </a:spcAft>
              <a:buClrTx/>
              <a:buSzTx/>
              <a:buNone/>
            </a:pPr>
            <a:r>
              <a:rPr lang="zh-CN" altLang="en-US" dirty="0"/>
              <a:t>单击此处编辑副标题</a:t>
            </a:r>
          </a:p>
        </p:txBody>
      </p:sp>
      <p:grpSp>
        <p:nvGrpSpPr>
          <p:cNvPr id="8" name="组合 7"/>
          <p:cNvGrpSpPr/>
          <p:nvPr userDrawn="1">
            <p:custDataLst>
              <p:tags r:id="rId7"/>
            </p:custDataLst>
          </p:nvPr>
        </p:nvGrpSpPr>
        <p:grpSpPr>
          <a:xfrm>
            <a:off x="2581751" y="3683318"/>
            <a:ext cx="3980498" cy="975360"/>
            <a:chOff x="4991" y="5402"/>
            <a:chExt cx="9414" cy="2048"/>
          </a:xfrm>
        </p:grpSpPr>
        <p:cxnSp>
          <p:nvCxnSpPr>
            <p:cNvPr id="9" name="直接连接符 8"/>
            <p:cNvCxnSpPr/>
            <p:nvPr>
              <p:custDataLst>
                <p:tags r:id="rId8"/>
              </p:custDataLst>
            </p:nvPr>
          </p:nvCxnSpPr>
          <p:spPr>
            <a:xfrm>
              <a:off x="4991" y="5402"/>
              <a:ext cx="941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9"/>
              </p:custDataLst>
            </p:nvPr>
          </p:nvCxnSpPr>
          <p:spPr>
            <a:xfrm>
              <a:off x="4991" y="7450"/>
              <a:ext cx="941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1"/>
            </p:custDataLst>
          </p:nvPr>
        </p:nvPicPr>
        <p:blipFill>
          <a:blip r:embed="rId8" r:link="rId9" cstate="screen"/>
          <a:stretch>
            <a:fillRect/>
          </a:stretch>
        </p:blipFill>
        <p:spPr>
          <a:xfrm>
            <a:off x="37624" y="0"/>
            <a:ext cx="540068" cy="525145"/>
          </a:xfrm>
          <a:prstGeom prst="rect">
            <a:avLst/>
          </a:prstGeom>
        </p:spPr>
      </p:pic>
      <p:pic>
        <p:nvPicPr>
          <p:cNvPr id="6" name="图片 5"/>
          <p:cNvPicPr/>
          <p:nvPr userDrawn="1">
            <p:custDataLst>
              <p:tags r:id="rId2"/>
            </p:custDataLst>
          </p:nvPr>
        </p:nvPicPr>
        <p:blipFill>
          <a:blip r:embed="rId10" r:link="rId11" cstate="screen"/>
          <a:stretch>
            <a:fillRect/>
          </a:stretch>
        </p:blipFill>
        <p:spPr>
          <a:xfrm>
            <a:off x="8641556" y="0"/>
            <a:ext cx="540068" cy="777875"/>
          </a:xfrm>
          <a:prstGeom prst="rect">
            <a:avLst/>
          </a:prstGeom>
        </p:spPr>
      </p:pic>
      <p:sp>
        <p:nvSpPr>
          <p:cNvPr id="2" name="标题 1"/>
          <p:cNvSpPr>
            <a:spLocks noGrp="1"/>
          </p:cNvSpPr>
          <p:nvPr>
            <p:ph type="title"/>
            <p:custDataLst>
              <p:tags r:id="rId3"/>
            </p:custDataLst>
          </p:nvPr>
        </p:nvSpPr>
        <p:spPr>
          <a:xfrm>
            <a:off x="502411" y="498476"/>
            <a:ext cx="8139178" cy="331473"/>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4"/>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5"/>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219056" y="303809"/>
            <a:ext cx="8705888" cy="6250382"/>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p>
        </p:txBody>
      </p:sp>
      <p:pic>
        <p:nvPicPr>
          <p:cNvPr id="9" name="图片 8"/>
          <p:cNvPicPr/>
          <p:nvPr userDrawn="1">
            <p:custDataLst>
              <p:tags r:id="rId2"/>
            </p:custDataLst>
          </p:nvPr>
        </p:nvPicPr>
        <p:blipFill>
          <a:blip r:embed="rId10" r:link="rId11" cstate="screen"/>
          <a:stretch>
            <a:fillRect/>
          </a:stretch>
        </p:blipFill>
        <p:spPr>
          <a:xfrm>
            <a:off x="0" y="0"/>
            <a:ext cx="540068" cy="525145"/>
          </a:xfrm>
          <a:prstGeom prst="rect">
            <a:avLst/>
          </a:prstGeom>
        </p:spPr>
      </p:pic>
      <p:pic>
        <p:nvPicPr>
          <p:cNvPr id="8" name="图片 7"/>
          <p:cNvPicPr/>
          <p:nvPr userDrawn="1">
            <p:custDataLst>
              <p:tags r:id="rId3"/>
            </p:custDataLst>
          </p:nvPr>
        </p:nvPicPr>
        <p:blipFill>
          <a:blip r:embed="rId12" r:link="rId13" cstate="screen"/>
          <a:stretch>
            <a:fillRect/>
          </a:stretch>
        </p:blipFill>
        <p:spPr>
          <a:xfrm>
            <a:off x="8603932" y="0"/>
            <a:ext cx="540068" cy="777875"/>
          </a:xfrm>
          <a:prstGeom prst="rect">
            <a:avLst/>
          </a:prstGeom>
        </p:spPr>
      </p:pic>
      <p:sp>
        <p:nvSpPr>
          <p:cNvPr id="2" name="标题 1"/>
          <p:cNvSpPr>
            <a:spLocks noGrp="1"/>
          </p:cNvSpPr>
          <p:nvPr>
            <p:ph type="title" hasCustomPrompt="1"/>
            <p:custDataLst>
              <p:tags r:id="rId4"/>
            </p:custDataLst>
          </p:nvPr>
        </p:nvSpPr>
        <p:spPr>
          <a:xfrm>
            <a:off x="961200" y="1339650"/>
            <a:ext cx="7219800" cy="542700"/>
          </a:xfrm>
        </p:spPr>
        <p:txBody>
          <a:bodyPr wrap="square" anchor="ctr">
            <a:normAutofit/>
          </a:bodyPr>
          <a:lstStyle>
            <a:lvl1pPr>
              <a:defRPr sz="2400" baseline="0">
                <a:solidFill>
                  <a:schemeClr val="tx1"/>
                </a:solidFill>
                <a:latin typeface="Arial" panose="020B0604020202020204" pitchFamily="34" charset="0"/>
                <a:ea typeface="微软雅黑" panose="020B0503020204020204" charset="-122"/>
              </a:defRPr>
            </a:lvl1pPr>
          </a:lstStyle>
          <a:p>
            <a:r>
              <a:rPr lang="zh-CN" altLang="en-US" dirty="0"/>
              <a:t>单击此处编辑标题</a:t>
            </a:r>
          </a:p>
        </p:txBody>
      </p:sp>
      <p:sp>
        <p:nvSpPr>
          <p:cNvPr id="7" name="内容占位符 6"/>
          <p:cNvSpPr>
            <a:spLocks noGrp="1"/>
          </p:cNvSpPr>
          <p:nvPr>
            <p:ph sz="quarter" idx="13"/>
            <p:custDataLst>
              <p:tags r:id="rId5"/>
            </p:custDataLst>
          </p:nvPr>
        </p:nvSpPr>
        <p:spPr>
          <a:xfrm>
            <a:off x="960835" y="2594250"/>
            <a:ext cx="7219950" cy="25839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3" name="日期占位符 2"/>
          <p:cNvSpPr>
            <a:spLocks noGrp="1"/>
          </p:cNvSpPr>
          <p:nvPr>
            <p:ph type="dt" sz="half" idx="10"/>
            <p:custDataLst>
              <p:tags r:id="rId6"/>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7"/>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8"/>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3618452" cy="6858000"/>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p>
        </p:txBody>
      </p:sp>
      <p:pic>
        <p:nvPicPr>
          <p:cNvPr id="8" name="图片 7"/>
          <p:cNvPicPr/>
          <p:nvPr userDrawn="1">
            <p:custDataLst>
              <p:tags r:id="rId2"/>
            </p:custDataLst>
          </p:nvPr>
        </p:nvPicPr>
        <p:blipFill>
          <a:blip r:embed="rId10" r:link="rId11" cstate="screen"/>
          <a:stretch>
            <a:fillRect/>
          </a:stretch>
        </p:blipFill>
        <p:spPr>
          <a:xfrm>
            <a:off x="8603932" y="0"/>
            <a:ext cx="540068" cy="525338"/>
          </a:xfrm>
          <a:prstGeom prst="rect">
            <a:avLst/>
          </a:prstGeom>
        </p:spPr>
      </p:pic>
      <p:sp>
        <p:nvSpPr>
          <p:cNvPr id="2" name="标题 1"/>
          <p:cNvSpPr>
            <a:spLocks noGrp="1"/>
          </p:cNvSpPr>
          <p:nvPr>
            <p:ph type="title" hasCustomPrompt="1"/>
            <p:custDataLst>
              <p:tags r:id="rId3"/>
            </p:custDataLst>
          </p:nvPr>
        </p:nvSpPr>
        <p:spPr>
          <a:xfrm>
            <a:off x="437400" y="880650"/>
            <a:ext cx="2970000" cy="661500"/>
          </a:xfrm>
        </p:spPr>
        <p:txBody>
          <a:bodyPr wrap="square" anchor="ctr" anchorCtr="0">
            <a:normAutofit/>
          </a:bodyPr>
          <a:lstStyle>
            <a:lvl1pPr>
              <a:defRPr sz="2700" baseline="0">
                <a:solidFill>
                  <a:schemeClr val="tx1"/>
                </a:solidFill>
                <a:latin typeface="Arial" panose="020B0604020202020204" pitchFamily="34" charset="0"/>
                <a:ea typeface="微软雅黑" panose="020B0503020204020204" charset="-122"/>
              </a:defRPr>
            </a:lvl1pPr>
          </a:lstStyle>
          <a:p>
            <a:r>
              <a:rPr lang="zh-CN" altLang="en-US" dirty="0"/>
              <a:t>单击编辑标题</a:t>
            </a:r>
          </a:p>
        </p:txBody>
      </p:sp>
      <p:sp>
        <p:nvSpPr>
          <p:cNvPr id="3" name="日期占位符 2"/>
          <p:cNvSpPr>
            <a:spLocks noGrp="1"/>
          </p:cNvSpPr>
          <p:nvPr>
            <p:ph type="dt" sz="half" idx="10"/>
            <p:custDataLst>
              <p:tags r:id="rId4"/>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5"/>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7"/>
            </p:custDataLst>
          </p:nvPr>
        </p:nvSpPr>
        <p:spPr>
          <a:xfrm>
            <a:off x="440100" y="2275650"/>
            <a:ext cx="2967300" cy="30699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8"/>
            </p:custDataLst>
          </p:nvPr>
        </p:nvSpPr>
        <p:spPr>
          <a:xfrm>
            <a:off x="3825900" y="1405930"/>
            <a:ext cx="4860000" cy="3815953"/>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矩形 10"/>
          <p:cNvSpPr/>
          <p:nvPr userDrawn="1">
            <p:custDataLst>
              <p:tags r:id="rId1"/>
            </p:custDataLst>
          </p:nvPr>
        </p:nvSpPr>
        <p:spPr>
          <a:xfrm>
            <a:off x="0" y="0"/>
            <a:ext cx="9144000" cy="2664333"/>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p>
        </p:txBody>
      </p:sp>
      <p:pic>
        <p:nvPicPr>
          <p:cNvPr id="10" name="图片 9"/>
          <p:cNvPicPr/>
          <p:nvPr userDrawn="1">
            <p:custDataLst>
              <p:tags r:id="rId2"/>
            </p:custDataLst>
          </p:nvPr>
        </p:nvPicPr>
        <p:blipFill>
          <a:blip r:embed="rId11" r:link="rId12" cstate="screen"/>
          <a:stretch>
            <a:fillRect/>
          </a:stretch>
        </p:blipFill>
        <p:spPr>
          <a:xfrm>
            <a:off x="0" y="0"/>
            <a:ext cx="540068" cy="525145"/>
          </a:xfrm>
          <a:prstGeom prst="rect">
            <a:avLst/>
          </a:prstGeom>
        </p:spPr>
      </p:pic>
      <p:pic>
        <p:nvPicPr>
          <p:cNvPr id="8" name="图片 7"/>
          <p:cNvPicPr/>
          <p:nvPr userDrawn="1">
            <p:custDataLst>
              <p:tags r:id="rId3"/>
            </p:custDataLst>
          </p:nvPr>
        </p:nvPicPr>
        <p:blipFill>
          <a:blip r:embed="rId13" r:link="rId14" cstate="screen"/>
          <a:stretch>
            <a:fillRect/>
          </a:stretch>
        </p:blipFill>
        <p:spPr>
          <a:xfrm>
            <a:off x="8603932" y="0"/>
            <a:ext cx="540068" cy="777875"/>
          </a:xfrm>
          <a:prstGeom prst="rect">
            <a:avLst/>
          </a:prstGeom>
        </p:spPr>
      </p:pic>
      <p:sp>
        <p:nvSpPr>
          <p:cNvPr id="2" name="标题 1"/>
          <p:cNvSpPr>
            <a:spLocks noGrp="1"/>
          </p:cNvSpPr>
          <p:nvPr>
            <p:ph type="title"/>
            <p:custDataLst>
              <p:tags r:id="rId4"/>
            </p:custDataLst>
          </p:nvPr>
        </p:nvSpPr>
        <p:spPr>
          <a:xfrm>
            <a:off x="459000" y="859500"/>
            <a:ext cx="8232300" cy="469800"/>
          </a:xfrm>
        </p:spPr>
        <p:txBody>
          <a:bodyPr wrap="square" anchor="ctr">
            <a:normAutofit/>
          </a:bodyPr>
          <a:lstStyle>
            <a:lvl1pPr algn="ctr">
              <a:defRPr sz="2700" baseline="0">
                <a:solidFill>
                  <a:schemeClr val="tx1"/>
                </a:solidFill>
                <a:latin typeface="Arial" panose="020B0604020202020204" pitchFamily="34" charset="0"/>
                <a:ea typeface="微软雅黑" panose="020B0503020204020204" charset="-122"/>
              </a:defRPr>
            </a:lvl1pPr>
          </a:lstStyle>
          <a:p>
            <a:r>
              <a:rPr lang="zh-CN" altLang="en-US"/>
              <a:t>单击此处编辑母版标题样式</a:t>
            </a:r>
          </a:p>
        </p:txBody>
      </p:sp>
      <p:sp>
        <p:nvSpPr>
          <p:cNvPr id="3" name="日期占位符 2"/>
          <p:cNvSpPr>
            <a:spLocks noGrp="1"/>
          </p:cNvSpPr>
          <p:nvPr>
            <p:ph type="dt" sz="half" idx="10"/>
            <p:custDataLst>
              <p:tags r:id="rId5"/>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6"/>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7"/>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8"/>
            </p:custDataLst>
          </p:nvPr>
        </p:nvSpPr>
        <p:spPr>
          <a:xfrm>
            <a:off x="459000" y="1763100"/>
            <a:ext cx="8231981" cy="621000"/>
          </a:xfrm>
        </p:spPr>
        <p:txBody>
          <a:bodyPr wrap="square">
            <a:normAutofit/>
          </a:bodyPr>
          <a:lstStyle>
            <a:lvl1pPr algn="ct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p>
        </p:txBody>
      </p:sp>
      <p:sp>
        <p:nvSpPr>
          <p:cNvPr id="9" name="内容占位符 8"/>
          <p:cNvSpPr>
            <a:spLocks noGrp="1"/>
          </p:cNvSpPr>
          <p:nvPr>
            <p:ph sz="quarter" idx="14"/>
            <p:custDataLst>
              <p:tags r:id="rId9"/>
            </p:custDataLst>
          </p:nvPr>
        </p:nvSpPr>
        <p:spPr>
          <a:xfrm>
            <a:off x="459581" y="3236850"/>
            <a:ext cx="8224200" cy="25731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11" name="矩形 10"/>
          <p:cNvSpPr/>
          <p:nvPr userDrawn="1">
            <p:custDataLst>
              <p:tags r:id="rId1"/>
            </p:custDataLst>
          </p:nvPr>
        </p:nvSpPr>
        <p:spPr>
          <a:xfrm>
            <a:off x="0" y="5028971"/>
            <a:ext cx="9144000" cy="1829029"/>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p>
        </p:txBody>
      </p:sp>
      <p:pic>
        <p:nvPicPr>
          <p:cNvPr id="10" name="图片 9"/>
          <p:cNvPicPr/>
          <p:nvPr userDrawn="1">
            <p:custDataLst>
              <p:tags r:id="rId2"/>
            </p:custDataLst>
          </p:nvPr>
        </p:nvPicPr>
        <p:blipFill>
          <a:blip r:embed="rId11" r:link="rId12" cstate="screen"/>
          <a:stretch>
            <a:fillRect/>
          </a:stretch>
        </p:blipFill>
        <p:spPr>
          <a:xfrm>
            <a:off x="0" y="0"/>
            <a:ext cx="540068" cy="525145"/>
          </a:xfrm>
          <a:prstGeom prst="rect">
            <a:avLst/>
          </a:prstGeom>
        </p:spPr>
      </p:pic>
      <p:pic>
        <p:nvPicPr>
          <p:cNvPr id="8" name="图片 7"/>
          <p:cNvPicPr/>
          <p:nvPr userDrawn="1">
            <p:custDataLst>
              <p:tags r:id="rId3"/>
            </p:custDataLst>
          </p:nvPr>
        </p:nvPicPr>
        <p:blipFill>
          <a:blip r:embed="rId13" r:link="rId14" cstate="screen"/>
          <a:stretch>
            <a:fillRect/>
          </a:stretch>
        </p:blipFill>
        <p:spPr>
          <a:xfrm>
            <a:off x="8603932" y="0"/>
            <a:ext cx="540068" cy="777875"/>
          </a:xfrm>
          <a:prstGeom prst="rect">
            <a:avLst/>
          </a:prstGeom>
        </p:spPr>
      </p:pic>
      <p:sp>
        <p:nvSpPr>
          <p:cNvPr id="2" name="标题 1"/>
          <p:cNvSpPr>
            <a:spLocks noGrp="1"/>
          </p:cNvSpPr>
          <p:nvPr>
            <p:ph type="title"/>
            <p:custDataLst>
              <p:tags r:id="rId4"/>
            </p:custDataLst>
          </p:nvPr>
        </p:nvSpPr>
        <p:spPr>
          <a:xfrm>
            <a:off x="453600" y="740250"/>
            <a:ext cx="8232300" cy="423900"/>
          </a:xfrm>
        </p:spPr>
        <p:txBody>
          <a:bodyPr wrap="square" anchor="ctr" anchorCtr="0">
            <a:normAutofit/>
          </a:bodyPr>
          <a:lstStyle>
            <a:lvl1pPr algn="ctr">
              <a:defRPr sz="2400"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5"/>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6"/>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7"/>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8"/>
            </p:custDataLst>
          </p:nvPr>
        </p:nvSpPr>
        <p:spPr>
          <a:xfrm>
            <a:off x="453628" y="2082600"/>
            <a:ext cx="8243100" cy="24084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文本占位符 8"/>
          <p:cNvSpPr>
            <a:spLocks noGrp="1"/>
          </p:cNvSpPr>
          <p:nvPr>
            <p:ph type="body" sz="quarter" idx="14"/>
            <p:custDataLst>
              <p:tags r:id="rId9"/>
            </p:custDataLst>
          </p:nvPr>
        </p:nvSpPr>
        <p:spPr>
          <a:xfrm>
            <a:off x="445500" y="5306850"/>
            <a:ext cx="8251200" cy="7587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4" name="矩形 13"/>
          <p:cNvSpPr/>
          <p:nvPr userDrawn="1">
            <p:custDataLst>
              <p:tags r:id="rId1"/>
            </p:custDataLst>
          </p:nvPr>
        </p:nvSpPr>
        <p:spPr>
          <a:xfrm>
            <a:off x="0" y="0"/>
            <a:ext cx="9144000" cy="914400"/>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p>
        </p:txBody>
      </p:sp>
      <p:pic>
        <p:nvPicPr>
          <p:cNvPr id="12" name="图片 11"/>
          <p:cNvPicPr/>
          <p:nvPr userDrawn="1">
            <p:custDataLst>
              <p:tags r:id="rId2"/>
            </p:custDataLst>
          </p:nvPr>
        </p:nvPicPr>
        <p:blipFill>
          <a:blip r:embed="rId13" r:link="rId14" cstate="screen"/>
          <a:stretch>
            <a:fillRect/>
          </a:stretch>
        </p:blipFill>
        <p:spPr>
          <a:xfrm>
            <a:off x="8603932" y="6332855"/>
            <a:ext cx="540068" cy="525145"/>
          </a:xfrm>
          <a:prstGeom prst="rect">
            <a:avLst/>
          </a:prstGeom>
        </p:spPr>
      </p:pic>
      <p:pic>
        <p:nvPicPr>
          <p:cNvPr id="10" name="图片 9"/>
          <p:cNvPicPr/>
          <p:nvPr userDrawn="1">
            <p:custDataLst>
              <p:tags r:id="rId3"/>
            </p:custDataLst>
          </p:nvPr>
        </p:nvPicPr>
        <p:blipFill>
          <a:blip r:embed="rId15" r:link="rId16" cstate="screen"/>
          <a:stretch>
            <a:fillRect/>
          </a:stretch>
        </p:blipFill>
        <p:spPr>
          <a:xfrm>
            <a:off x="0" y="6080125"/>
            <a:ext cx="540068" cy="777875"/>
          </a:xfrm>
          <a:prstGeom prst="rect">
            <a:avLst/>
          </a:prstGeom>
        </p:spPr>
      </p:pic>
      <p:sp>
        <p:nvSpPr>
          <p:cNvPr id="2" name="标题 1"/>
          <p:cNvSpPr>
            <a:spLocks noGrp="1"/>
          </p:cNvSpPr>
          <p:nvPr>
            <p:ph type="title"/>
            <p:custDataLst>
              <p:tags r:id="rId4"/>
            </p:custDataLst>
          </p:nvPr>
        </p:nvSpPr>
        <p:spPr>
          <a:xfrm>
            <a:off x="434700" y="292846"/>
            <a:ext cx="8278200" cy="331473"/>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5"/>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6"/>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7"/>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8"/>
            </p:custDataLst>
          </p:nvPr>
        </p:nvSpPr>
        <p:spPr>
          <a:xfrm>
            <a:off x="434700" y="2025000"/>
            <a:ext cx="4006800" cy="21708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9"/>
            </p:custDataLst>
          </p:nvPr>
        </p:nvSpPr>
        <p:spPr>
          <a:xfrm>
            <a:off x="4681800" y="2025000"/>
            <a:ext cx="4025700" cy="21708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1" name="文本占位符 10"/>
          <p:cNvSpPr>
            <a:spLocks noGrp="1"/>
          </p:cNvSpPr>
          <p:nvPr>
            <p:ph type="body" sz="quarter" idx="15"/>
            <p:custDataLst>
              <p:tags r:id="rId10"/>
            </p:custDataLst>
          </p:nvPr>
        </p:nvSpPr>
        <p:spPr>
          <a:xfrm>
            <a:off x="429300" y="4914450"/>
            <a:ext cx="4006800" cy="5859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p>
        </p:txBody>
      </p:sp>
      <p:sp>
        <p:nvSpPr>
          <p:cNvPr id="13" name="文本占位符 12"/>
          <p:cNvSpPr>
            <a:spLocks noGrp="1"/>
          </p:cNvSpPr>
          <p:nvPr>
            <p:ph type="body" sz="quarter" idx="16"/>
            <p:custDataLst>
              <p:tags r:id="rId11"/>
            </p:custDataLst>
          </p:nvPr>
        </p:nvSpPr>
        <p:spPr>
          <a:xfrm>
            <a:off x="4689900" y="4910850"/>
            <a:ext cx="4025700" cy="5859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1572518"/>
            <a:ext cx="9144000" cy="3712964"/>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350"/>
          </a:p>
        </p:txBody>
      </p:sp>
      <p:pic>
        <p:nvPicPr>
          <p:cNvPr id="9" name="图片 8"/>
          <p:cNvPicPr/>
          <p:nvPr userDrawn="1">
            <p:custDataLst>
              <p:tags r:id="rId2"/>
            </p:custDataLst>
          </p:nvPr>
        </p:nvPicPr>
        <p:blipFill>
          <a:blip r:embed="rId10" r:link="rId11" cstate="screen"/>
          <a:stretch>
            <a:fillRect/>
          </a:stretch>
        </p:blipFill>
        <p:spPr>
          <a:xfrm>
            <a:off x="7928610" y="5676265"/>
            <a:ext cx="1214914" cy="1181735"/>
          </a:xfrm>
          <a:prstGeom prst="rect">
            <a:avLst/>
          </a:prstGeom>
        </p:spPr>
      </p:pic>
      <p:pic>
        <p:nvPicPr>
          <p:cNvPr id="8" name="图片 7"/>
          <p:cNvPicPr/>
          <p:nvPr userDrawn="1">
            <p:custDataLst>
              <p:tags r:id="rId3"/>
            </p:custDataLst>
          </p:nvPr>
        </p:nvPicPr>
        <p:blipFill>
          <a:blip r:embed="rId12" r:link="rId13" cstate="screen"/>
          <a:stretch>
            <a:fillRect/>
          </a:stretch>
        </p:blipFill>
        <p:spPr>
          <a:xfrm>
            <a:off x="0" y="5107940"/>
            <a:ext cx="1214914" cy="1750060"/>
          </a:xfrm>
          <a:prstGeom prst="rect">
            <a:avLst/>
          </a:prstGeom>
        </p:spPr>
      </p:pic>
      <p:sp>
        <p:nvSpPr>
          <p:cNvPr id="2" name="标题 1"/>
          <p:cNvSpPr>
            <a:spLocks noGrp="1"/>
          </p:cNvSpPr>
          <p:nvPr>
            <p:ph type="title" hasCustomPrompt="1"/>
            <p:custDataLst>
              <p:tags r:id="rId4"/>
            </p:custDataLst>
          </p:nvPr>
        </p:nvSpPr>
        <p:spPr>
          <a:xfrm>
            <a:off x="1142100" y="1637550"/>
            <a:ext cx="6858000" cy="1790100"/>
          </a:xfrm>
        </p:spPr>
        <p:txBody>
          <a:bodyPr wrap="square" anchor="b">
            <a:normAutofit/>
          </a:bodyPr>
          <a:lstStyle>
            <a:lvl1pPr algn="ctr">
              <a:defRPr sz="4500" baseline="0">
                <a:solidFill>
                  <a:schemeClr val="tx1"/>
                </a:solidFill>
                <a:latin typeface="Arial" panose="020B0604020202020204" pitchFamily="34" charset="0"/>
                <a:ea typeface="微软雅黑" panose="020B0503020204020204" charset="-122"/>
              </a:defRPr>
            </a:lvl1pPr>
          </a:lstStyle>
          <a:p>
            <a:r>
              <a:rPr lang="zh-CN" altLang="en-US" dirty="0"/>
              <a:t>单击此处编辑标题</a:t>
            </a:r>
          </a:p>
        </p:txBody>
      </p:sp>
      <p:sp>
        <p:nvSpPr>
          <p:cNvPr id="3" name="日期占位符 2"/>
          <p:cNvSpPr>
            <a:spLocks noGrp="1"/>
          </p:cNvSpPr>
          <p:nvPr>
            <p:ph type="dt" sz="half" idx="10"/>
            <p:custDataLst>
              <p:tags r:id="rId5"/>
            </p:custDataLst>
          </p:nvPr>
        </p:nvSpPr>
        <p:spPr>
          <a:xfrm>
            <a:off x="659807"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4" name="页脚占位符 3"/>
          <p:cNvSpPr>
            <a:spLocks noGrp="1"/>
          </p:cNvSpPr>
          <p:nvPr>
            <p:ph type="ftr" sz="quarter" idx="11"/>
            <p:custDataLst>
              <p:tags r:id="rId6"/>
            </p:custDataLst>
          </p:nvPr>
        </p:nvSpPr>
        <p:spPr>
          <a:xfrm>
            <a:off x="3087000" y="6389433"/>
            <a:ext cx="2970000" cy="2376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7"/>
            </p:custDataLst>
          </p:nvPr>
        </p:nvSpPr>
        <p:spPr>
          <a:xfrm>
            <a:off x="6457950" y="6389433"/>
            <a:ext cx="2025000" cy="2376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8"/>
            </p:custDataLst>
          </p:nvPr>
        </p:nvSpPr>
        <p:spPr>
          <a:xfrm>
            <a:off x="1141810" y="4069800"/>
            <a:ext cx="6858000" cy="1242000"/>
          </a:xfrm>
        </p:spPr>
        <p:txBody>
          <a:bodyPr wrap="square">
            <a:normAutofit/>
          </a:bodyPr>
          <a:lstStyle>
            <a:lvl1pPr algn="ct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48200" y="1600200"/>
            <a:ext cx="4038600" cy="452596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1325563"/>
          </a:xfrm>
        </p:spPr>
        <p:txBody>
          <a:bodyPr/>
          <a:lstStyle/>
          <a:p>
            <a:r>
              <a:rPr lang="zh-CN" altLang="en-US"/>
              <a:t>单击此处编辑母版标题样式</a:t>
            </a:r>
          </a:p>
        </p:txBody>
      </p:sp>
      <p:sp>
        <p:nvSpPr>
          <p:cNvPr id="3" name="文本占位符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30238" y="2505075"/>
            <a:ext cx="386873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29150" y="2505075"/>
            <a:ext cx="38877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788" y="987425"/>
            <a:ext cx="462915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ags" Target="../tags/tag3.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ags" Target="../tags/tag7.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tags" Target="../tags/tag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tags" Target="../tags/tag6.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ags" Target="../tags/tag5.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tags" Target="../tags/tag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zh-CN" dirty="0"/>
              <a:t>单击此处编辑母版标题样式</a:t>
            </a:r>
          </a:p>
        </p:txBody>
      </p:sp>
      <p:sp>
        <p:nvSpPr>
          <p:cNvPr id="1027" name="Rectangle 3"/>
          <p:cNvSpPr>
            <a:spLocks noGrp="1"/>
          </p:cNvSpPr>
          <p:nvPr>
            <p:ph type="body" idx="1"/>
          </p:nvPr>
        </p:nvSpPr>
        <p:spPr>
          <a:xfrm>
            <a:off x="457200" y="1600200"/>
            <a:ext cx="8229600" cy="4525963"/>
          </a:xfrm>
          <a:prstGeom prst="rect">
            <a:avLst/>
          </a:prstGeom>
          <a:noFill/>
          <a:ln w="9525">
            <a:noFill/>
          </a:ln>
        </p:spPr>
        <p:txBody>
          <a:bodyPr/>
          <a:lstStyle/>
          <a:p>
            <a:pPr lvl="0"/>
            <a:r>
              <a:rPr lang="zh-CN" altLang="zh-CN" dirty="0"/>
              <a:t>单击此处编辑母版文本样式</a:t>
            </a:r>
          </a:p>
          <a:p>
            <a:pPr lvl="1"/>
            <a:r>
              <a:rPr lang="zh-CN" altLang="zh-CN" dirty="0"/>
              <a:t>第二级</a:t>
            </a:r>
          </a:p>
          <a:p>
            <a:pPr lvl="2"/>
            <a:r>
              <a:rPr lang="zh-CN" altLang="zh-CN" dirty="0"/>
              <a:t>第三级</a:t>
            </a:r>
          </a:p>
          <a:p>
            <a:pPr lvl="3"/>
            <a:r>
              <a:rPr lang="zh-CN" altLang="zh-CN" dirty="0"/>
              <a:t>第四级</a:t>
            </a:r>
          </a:p>
          <a:p>
            <a:pPr lvl="4"/>
            <a:r>
              <a:rPr lang="zh-CN" altLang="zh-CN" dirty="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p:spPr>
        <p:txBody>
          <a:bodyPr vert="horz" wrap="square" lIns="91440" tIns="45720" rIns="91440" bIns="45720" numCol="1" anchor="t" anchorCtr="0" compatLnSpc="1"/>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p:spPr>
        <p:txBody>
          <a:bodyPr vert="horz" wrap="square" lIns="91440" tIns="45720" rIns="91440" bIns="45720" numCol="1" anchor="t" anchorCtr="0" compatLnSpc="1"/>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p:spPr>
        <p:txBody>
          <a:bodyPr vert="horz" wrap="square" lIns="91440" tIns="45720" rIns="91440" bIns="45720" numCol="1" anchor="t" anchorCtr="0" compatLnSpc="1"/>
          <a:lstStyle>
            <a:lvl1pPr algn="r">
              <a:defRPr sz="1400"/>
            </a:lvl1pPr>
          </a:lstStyle>
          <a:p>
            <a:pPr lvl="0" eaLnBrk="1" hangingPunct="1"/>
            <a:fld id="{9A0DB2DC-4C9A-4742-B13C-FB6460FD3503}" type="slidenum">
              <a:rPr lang="zh-CN" altLang="zh-CN" dirty="0">
                <a:latin typeface="Arial" panose="020B0604020202020204" pitchFamily="34" charset="0"/>
              </a:rPr>
              <a:t>‹#›</a:t>
            </a:fld>
            <a:endParaRPr lang="zh-CN" altLang="zh-CN"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502412" y="1189673"/>
            <a:ext cx="8139178" cy="331473"/>
          </a:xfrm>
          <a:prstGeom prst="rect">
            <a:avLst/>
          </a:prstGeom>
        </p:spPr>
        <p:txBody>
          <a:bodyPr vert="horz" wrap="square"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21"/>
            </p:custDataLst>
          </p:nvPr>
        </p:nvSpPr>
        <p:spPr>
          <a:xfrm>
            <a:off x="502412" y="1578299"/>
            <a:ext cx="8139178" cy="4041680"/>
          </a:xfrm>
          <a:prstGeom prst="rect">
            <a:avLst/>
          </a:prstGeom>
        </p:spPr>
        <p:txBody>
          <a:bodyPr vert="horz" wrap="square" lIns="90170" tIns="46990" rIns="90170" bIns="4699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22"/>
            </p:custDataLst>
          </p:nvPr>
        </p:nvSpPr>
        <p:spPr>
          <a:xfrm>
            <a:off x="659807" y="5619625"/>
            <a:ext cx="2025000" cy="237600"/>
          </a:xfrm>
          <a:prstGeom prst="rect">
            <a:avLst/>
          </a:prstGeom>
        </p:spPr>
        <p:txBody>
          <a:bodyPr vert="horz" wrap="square" lIns="91440" tIns="45720" rIns="91440" bIns="45720" rtlCol="0" anchor="ctr">
            <a:normAutofit/>
          </a:bodyPr>
          <a:lstStyle>
            <a:lvl1pPr algn="l">
              <a:defRPr sz="90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t>2022/9/4</a:t>
            </a:fld>
            <a:endParaRPr lang="zh-CN" altLang="en-US"/>
          </a:p>
        </p:txBody>
      </p:sp>
      <p:sp>
        <p:nvSpPr>
          <p:cNvPr id="5" name="页脚占位符 4"/>
          <p:cNvSpPr>
            <a:spLocks noGrp="1"/>
          </p:cNvSpPr>
          <p:nvPr>
            <p:ph type="ftr" sz="quarter" idx="3"/>
            <p:custDataLst>
              <p:tags r:id="rId23"/>
            </p:custDataLst>
          </p:nvPr>
        </p:nvSpPr>
        <p:spPr>
          <a:xfrm>
            <a:off x="3087000" y="5619625"/>
            <a:ext cx="2970000" cy="237600"/>
          </a:xfrm>
          <a:prstGeom prst="rect">
            <a:avLst/>
          </a:prstGeom>
        </p:spPr>
        <p:txBody>
          <a:bodyPr vert="horz" wrap="square" lIns="91440" tIns="45720" rIns="91440" bIns="45720" rtlCol="0" anchor="ctr">
            <a:normAutofit/>
          </a:bodyPr>
          <a:lstStyle>
            <a:lvl1pPr algn="ctr">
              <a:defRPr sz="90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6457950" y="5619625"/>
            <a:ext cx="2025000" cy="237600"/>
          </a:xfrm>
          <a:prstGeom prst="rect">
            <a:avLst/>
          </a:prstGeom>
        </p:spPr>
        <p:txBody>
          <a:bodyPr vert="horz" wrap="square" lIns="91440" tIns="45720" rIns="91440" bIns="45720" rtlCol="0" anchor="ctr">
            <a:normAutofit/>
          </a:bodyPr>
          <a:lstStyle>
            <a:lvl1pPr algn="r">
              <a:defRPr sz="90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7" name="KSO_TEMPLATE" hidden="1"/>
          <p:cNvSpPr/>
          <p:nvPr userDrawn="1">
            <p:custDataLst>
              <p:tags r:id="rId25"/>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685800" rtl="0" eaLnBrk="1" fontAlgn="auto" latinLnBrk="0" hangingPunct="1">
        <a:lnSpc>
          <a:spcPct val="100000"/>
        </a:lnSpc>
        <a:spcBef>
          <a:spcPct val="0"/>
        </a:spcBef>
        <a:buNone/>
        <a:defRPr sz="1800" b="1" u="none" strike="noStrike" kern="1200" cap="none" spc="200" normalizeH="0">
          <a:solidFill>
            <a:schemeClr val="tx1"/>
          </a:solidFill>
          <a:uFillTx/>
          <a:latin typeface="Arial" panose="020B0604020202020204" pitchFamily="34" charset="0"/>
          <a:ea typeface="微软雅黑" panose="020B050302020402020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2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80.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79.xml"/><Relationship Id="rId1" Type="http://schemas.openxmlformats.org/officeDocument/2006/relationships/tags" Target="../tags/tag178.xml"/><Relationship Id="rId6" Type="http://schemas.openxmlformats.org/officeDocument/2006/relationships/image" Target="../media/image2.png"/><Relationship Id="rId5" Type="http://schemas.openxmlformats.org/officeDocument/2006/relationships/slideLayout" Target="../slideLayouts/slideLayout18.xml"/><Relationship Id="rId4" Type="http://schemas.openxmlformats.org/officeDocument/2006/relationships/tags" Target="../tags/tag181.xml"/><Relationship Id="rId9" Type="http://schemas.openxmlformats.org/officeDocument/2006/relationships/image" Target="file:///C:\Users\1V994W2\PycharmProjects\PPT_Background_Generation/pic_temp/1_pic_quater_right_up.png" TargetMode="External"/></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84.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83.xml"/><Relationship Id="rId1" Type="http://schemas.openxmlformats.org/officeDocument/2006/relationships/tags" Target="../tags/tag182.xml"/><Relationship Id="rId6" Type="http://schemas.openxmlformats.org/officeDocument/2006/relationships/image" Target="../media/image2.png"/><Relationship Id="rId5" Type="http://schemas.openxmlformats.org/officeDocument/2006/relationships/slideLayout" Target="../slideLayouts/slideLayout18.xml"/><Relationship Id="rId10" Type="http://schemas.openxmlformats.org/officeDocument/2006/relationships/image" Target="../media/image13.png"/><Relationship Id="rId4" Type="http://schemas.openxmlformats.org/officeDocument/2006/relationships/tags" Target="../tags/tag185.xml"/><Relationship Id="rId9" Type="http://schemas.openxmlformats.org/officeDocument/2006/relationships/image" Target="file:///C:\Users\1V994W2\PycharmProjects\PPT_Background_Generation/pic_temp/1_pic_quater_right_up.png" TargetMode="External"/></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88.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87.xml"/><Relationship Id="rId1" Type="http://schemas.openxmlformats.org/officeDocument/2006/relationships/tags" Target="../tags/tag186.xml"/><Relationship Id="rId6" Type="http://schemas.openxmlformats.org/officeDocument/2006/relationships/image" Target="../media/image2.png"/><Relationship Id="rId5" Type="http://schemas.openxmlformats.org/officeDocument/2006/relationships/slideLayout" Target="../slideLayouts/slideLayout18.xml"/><Relationship Id="rId4" Type="http://schemas.openxmlformats.org/officeDocument/2006/relationships/tags" Target="../tags/tag189.xml"/><Relationship Id="rId9" Type="http://schemas.openxmlformats.org/officeDocument/2006/relationships/image" Target="file:///C:\Users\1V994W2\PycharmProjects\PPT_Background_Generation/pic_temp/1_pic_quater_right_up.png"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192.xml"/><Relationship Id="rId7" Type="http://schemas.openxmlformats.org/officeDocument/2006/relationships/image" Target="../media/image3.png"/><Relationship Id="rId2" Type="http://schemas.openxmlformats.org/officeDocument/2006/relationships/tags" Target="../tags/tag191.xml"/><Relationship Id="rId1" Type="http://schemas.openxmlformats.org/officeDocument/2006/relationships/tags" Target="../tags/tag190.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95.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94.xml"/><Relationship Id="rId1" Type="http://schemas.openxmlformats.org/officeDocument/2006/relationships/tags" Target="../tags/tag193.xml"/><Relationship Id="rId6" Type="http://schemas.openxmlformats.org/officeDocument/2006/relationships/image" Target="../media/image2.png"/><Relationship Id="rId5" Type="http://schemas.openxmlformats.org/officeDocument/2006/relationships/slideLayout" Target="../slideLayouts/slideLayout18.xml"/><Relationship Id="rId10" Type="http://schemas.openxmlformats.org/officeDocument/2006/relationships/image" Target="../media/image16.png"/><Relationship Id="rId4" Type="http://schemas.openxmlformats.org/officeDocument/2006/relationships/tags" Target="../tags/tag196.xml"/><Relationship Id="rId9" Type="http://schemas.openxmlformats.org/officeDocument/2006/relationships/image" Target="file:///C:\Users\1V994W2\PycharmProjects\PPT_Background_Generation/pic_temp/1_pic_quater_right_up.png"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199.xml"/><Relationship Id="rId7" Type="http://schemas.openxmlformats.org/officeDocument/2006/relationships/image" Target="../media/image3.png"/><Relationship Id="rId2" Type="http://schemas.openxmlformats.org/officeDocument/2006/relationships/tags" Target="../tags/tag198.xml"/><Relationship Id="rId1" Type="http://schemas.openxmlformats.org/officeDocument/2006/relationships/tags" Target="../tags/tag197.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17.png"/></Relationships>
</file>

<file path=ppt/slides/_rels/slide17.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202.xml"/><Relationship Id="rId7" Type="http://schemas.openxmlformats.org/officeDocument/2006/relationships/image" Target="../media/image3.png"/><Relationship Id="rId2" Type="http://schemas.openxmlformats.org/officeDocument/2006/relationships/tags" Target="../tags/tag201.xml"/><Relationship Id="rId1" Type="http://schemas.openxmlformats.org/officeDocument/2006/relationships/tags" Target="../tags/tag200.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18.png"/></Relationships>
</file>

<file path=ppt/slides/_rels/slide18.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205.xml"/><Relationship Id="rId7" Type="http://schemas.openxmlformats.org/officeDocument/2006/relationships/image" Target="../media/image3.png"/><Relationship Id="rId2" Type="http://schemas.openxmlformats.org/officeDocument/2006/relationships/tags" Target="../tags/tag204.xml"/><Relationship Id="rId1" Type="http://schemas.openxmlformats.org/officeDocument/2006/relationships/tags" Target="../tags/tag203.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17.png"/></Relationships>
</file>

<file path=ppt/slides/_rels/slide19.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208.xml"/><Relationship Id="rId7" Type="http://schemas.openxmlformats.org/officeDocument/2006/relationships/image" Target="../media/image3.png"/><Relationship Id="rId2" Type="http://schemas.openxmlformats.org/officeDocument/2006/relationships/tags" Target="../tags/tag207.xml"/><Relationship Id="rId1" Type="http://schemas.openxmlformats.org/officeDocument/2006/relationships/tags" Target="../tags/tag206.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211.xml"/><Relationship Id="rId7" Type="http://schemas.openxmlformats.org/officeDocument/2006/relationships/image" Target="../media/image3.png"/><Relationship Id="rId2" Type="http://schemas.openxmlformats.org/officeDocument/2006/relationships/tags" Target="../tags/tag210.xml"/><Relationship Id="rId1" Type="http://schemas.openxmlformats.org/officeDocument/2006/relationships/tags" Target="../tags/tag209.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17.png"/></Relationships>
</file>

<file path=ppt/slides/_rels/slide21.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214.xml"/><Relationship Id="rId7" Type="http://schemas.openxmlformats.org/officeDocument/2006/relationships/image" Target="../media/image3.png"/><Relationship Id="rId2" Type="http://schemas.openxmlformats.org/officeDocument/2006/relationships/tags" Target="../tags/tag213.xml"/><Relationship Id="rId1" Type="http://schemas.openxmlformats.org/officeDocument/2006/relationships/tags" Target="../tags/tag212.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20.png"/></Relationships>
</file>

<file path=ppt/slides/_rels/slide22.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217.xml"/><Relationship Id="rId7" Type="http://schemas.openxmlformats.org/officeDocument/2006/relationships/image" Target="../media/image3.png"/><Relationship Id="rId2" Type="http://schemas.openxmlformats.org/officeDocument/2006/relationships/tags" Target="../tags/tag216.xml"/><Relationship Id="rId1" Type="http://schemas.openxmlformats.org/officeDocument/2006/relationships/tags" Target="../tags/tag215.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17.png"/></Relationships>
</file>

<file path=ppt/slides/_rels/slide23.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220.xml"/><Relationship Id="rId7" Type="http://schemas.openxmlformats.org/officeDocument/2006/relationships/image" Target="../media/image3.png"/><Relationship Id="rId2" Type="http://schemas.openxmlformats.org/officeDocument/2006/relationships/tags" Target="../tags/tag219.xml"/><Relationship Id="rId1" Type="http://schemas.openxmlformats.org/officeDocument/2006/relationships/tags" Target="../tags/tag218.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21.png"/></Relationships>
</file>

<file path=ppt/slides/_rels/slide2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223.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222.xml"/><Relationship Id="rId1" Type="http://schemas.openxmlformats.org/officeDocument/2006/relationships/tags" Target="../tags/tag221.xml"/><Relationship Id="rId6" Type="http://schemas.openxmlformats.org/officeDocument/2006/relationships/image" Target="../media/image2.png"/><Relationship Id="rId11" Type="http://schemas.openxmlformats.org/officeDocument/2006/relationships/image" Target="../media/image23.jpg"/><Relationship Id="rId5" Type="http://schemas.openxmlformats.org/officeDocument/2006/relationships/slideLayout" Target="../slideLayouts/slideLayout18.xml"/><Relationship Id="rId10" Type="http://schemas.openxmlformats.org/officeDocument/2006/relationships/image" Target="../media/image22.jpg"/><Relationship Id="rId4" Type="http://schemas.openxmlformats.org/officeDocument/2006/relationships/tags" Target="../tags/tag224.xml"/><Relationship Id="rId9" Type="http://schemas.openxmlformats.org/officeDocument/2006/relationships/image" Target="file:///C:\Users\1V994W2\PycharmProjects\PPT_Background_Generation/pic_temp/1_pic_quater_right_up.png" TargetMode="External"/></Relationships>
</file>

<file path=ppt/slides/_rels/slide2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227.xml"/><Relationship Id="rId7" Type="http://schemas.openxmlformats.org/officeDocument/2006/relationships/slideLayout" Target="../slideLayouts/slideLayout18.xml"/><Relationship Id="rId12" Type="http://schemas.openxmlformats.org/officeDocument/2006/relationships/image" Target="../media/image24.png"/><Relationship Id="rId2" Type="http://schemas.openxmlformats.org/officeDocument/2006/relationships/tags" Target="../tags/tag226.xml"/><Relationship Id="rId1" Type="http://schemas.openxmlformats.org/officeDocument/2006/relationships/tags" Target="../tags/tag225.xml"/><Relationship Id="rId6" Type="http://schemas.openxmlformats.org/officeDocument/2006/relationships/video" Target="../media/media1.mp4"/><Relationship Id="rId11" Type="http://schemas.openxmlformats.org/officeDocument/2006/relationships/image" Target="file:///C:\Users\1V994W2\PycharmProjects\PPT_Background_Generation/pic_temp/1_pic_quater_right_up.png" TargetMode="External"/><Relationship Id="rId5" Type="http://schemas.microsoft.com/office/2007/relationships/media" Target="../media/media1.mp4"/><Relationship Id="rId10" Type="http://schemas.openxmlformats.org/officeDocument/2006/relationships/image" Target="../media/image3.png"/><Relationship Id="rId4" Type="http://schemas.openxmlformats.org/officeDocument/2006/relationships/tags" Target="../tags/tag228.xml"/><Relationship Id="rId9" Type="http://schemas.openxmlformats.org/officeDocument/2006/relationships/image" Target="file:///C:\Users\1V994W2\PycharmProjects\PPT_Background_Generation/pic_temp/0_pic_quater_left_up.png" TargetMode="Externa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tags" Target="../tags/tag230.xml"/><Relationship Id="rId1" Type="http://schemas.openxmlformats.org/officeDocument/2006/relationships/tags" Target="../tags/tag229.xml"/></Relationships>
</file>

<file path=ppt/slides/_rels/slide3.xml.rels><?xml version="1.0" encoding="UTF-8" standalone="yes"?>
<Relationships xmlns="http://schemas.openxmlformats.org/package/2006/relationships"><Relationship Id="rId3" Type="http://schemas.openxmlformats.org/officeDocument/2006/relationships/tags" Target="../tags/tag154.xml"/><Relationship Id="rId2" Type="http://schemas.openxmlformats.org/officeDocument/2006/relationships/tags" Target="../tags/tag153.xml"/><Relationship Id="rId1" Type="http://schemas.openxmlformats.org/officeDocument/2006/relationships/tags" Target="../tags/tag152.xml"/><Relationship Id="rId5" Type="http://schemas.openxmlformats.org/officeDocument/2006/relationships/notesSlide" Target="../notesSlides/notesSlide1.xml"/><Relationship Id="rId4"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57.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56.xml"/><Relationship Id="rId1" Type="http://schemas.openxmlformats.org/officeDocument/2006/relationships/tags" Target="../tags/tag155.xml"/><Relationship Id="rId6" Type="http://schemas.openxmlformats.org/officeDocument/2006/relationships/image" Target="../media/image2.png"/><Relationship Id="rId5" Type="http://schemas.openxmlformats.org/officeDocument/2006/relationships/slideLayout" Target="../slideLayouts/slideLayout18.xml"/><Relationship Id="rId10" Type="http://schemas.openxmlformats.org/officeDocument/2006/relationships/image" Target="../media/image10.png"/><Relationship Id="rId4" Type="http://schemas.openxmlformats.org/officeDocument/2006/relationships/tags" Target="../tags/tag158.xml"/><Relationship Id="rId9" Type="http://schemas.openxmlformats.org/officeDocument/2006/relationships/image" Target="file:///C:\Users\1V994W2\PycharmProjects\PPT_Background_Generation/pic_temp/1_pic_quater_right_up.png"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file:///C:\Users\1V994W2\PycharmProjects\PPT_Background_Generation/pic_temp/1_pic_quater_right_up.png" TargetMode="External"/><Relationship Id="rId3" Type="http://schemas.openxmlformats.org/officeDocument/2006/relationships/tags" Target="../tags/tag161.xml"/><Relationship Id="rId7" Type="http://schemas.openxmlformats.org/officeDocument/2006/relationships/image" Target="../media/image3.png"/><Relationship Id="rId2" Type="http://schemas.openxmlformats.org/officeDocument/2006/relationships/tags" Target="../tags/tag160.xml"/><Relationship Id="rId1" Type="http://schemas.openxmlformats.org/officeDocument/2006/relationships/tags" Target="../tags/tag159.xml"/><Relationship Id="rId6" Type="http://schemas.openxmlformats.org/officeDocument/2006/relationships/image" Target="file:///C:\Users\1V994W2\PycharmProjects\PPT_Background_Generation/pic_temp/0_pic_quater_left_up.png" TargetMode="External"/><Relationship Id="rId5"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64.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63.xml"/><Relationship Id="rId1" Type="http://schemas.openxmlformats.org/officeDocument/2006/relationships/tags" Target="../tags/tag162.xml"/><Relationship Id="rId6" Type="http://schemas.openxmlformats.org/officeDocument/2006/relationships/image" Target="../media/image2.png"/><Relationship Id="rId5" Type="http://schemas.openxmlformats.org/officeDocument/2006/relationships/slideLayout" Target="../slideLayouts/slideLayout18.xml"/><Relationship Id="rId10" Type="http://schemas.openxmlformats.org/officeDocument/2006/relationships/image" Target="../media/image12.png"/><Relationship Id="rId4" Type="http://schemas.openxmlformats.org/officeDocument/2006/relationships/tags" Target="../tags/tag165.xml"/><Relationship Id="rId9" Type="http://schemas.openxmlformats.org/officeDocument/2006/relationships/image" Target="file:///C:\Users\1V994W2\PycharmProjects\PPT_Background_Generation/pic_temp/1_pic_quater_right_up.png" TargetMode="Externa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68.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67.xml"/><Relationship Id="rId1" Type="http://schemas.openxmlformats.org/officeDocument/2006/relationships/tags" Target="../tags/tag166.xml"/><Relationship Id="rId6" Type="http://schemas.openxmlformats.org/officeDocument/2006/relationships/image" Target="../media/image2.png"/><Relationship Id="rId5" Type="http://schemas.openxmlformats.org/officeDocument/2006/relationships/slideLayout" Target="../slideLayouts/slideLayout18.xml"/><Relationship Id="rId4" Type="http://schemas.openxmlformats.org/officeDocument/2006/relationships/tags" Target="../tags/tag169.xml"/><Relationship Id="rId9" Type="http://schemas.openxmlformats.org/officeDocument/2006/relationships/image" Target="file:///C:\Users\1V994W2\PycharmProjects\PPT_Background_Generation/pic_temp/1_pic_quater_right_up.png"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72.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71.xml"/><Relationship Id="rId1" Type="http://schemas.openxmlformats.org/officeDocument/2006/relationships/tags" Target="../tags/tag170.xml"/><Relationship Id="rId6" Type="http://schemas.openxmlformats.org/officeDocument/2006/relationships/image" Target="../media/image2.png"/><Relationship Id="rId5" Type="http://schemas.openxmlformats.org/officeDocument/2006/relationships/slideLayout" Target="../slideLayouts/slideLayout18.xml"/><Relationship Id="rId4" Type="http://schemas.openxmlformats.org/officeDocument/2006/relationships/tags" Target="../tags/tag173.xml"/><Relationship Id="rId9" Type="http://schemas.openxmlformats.org/officeDocument/2006/relationships/image" Target="file:///C:\Users\1V994W2\PycharmProjects\PPT_Background_Generation/pic_temp/1_pic_quater_right_up.png"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76.xml"/><Relationship Id="rId7" Type="http://schemas.openxmlformats.org/officeDocument/2006/relationships/image" Target="file:///C:\Users\1V994W2\PycharmProjects\PPT_Background_Generation/pic_temp/0_pic_quater_left_up.png" TargetMode="External"/><Relationship Id="rId2" Type="http://schemas.openxmlformats.org/officeDocument/2006/relationships/tags" Target="../tags/tag175.xml"/><Relationship Id="rId1" Type="http://schemas.openxmlformats.org/officeDocument/2006/relationships/tags" Target="../tags/tag174.xml"/><Relationship Id="rId6" Type="http://schemas.openxmlformats.org/officeDocument/2006/relationships/image" Target="../media/image2.png"/><Relationship Id="rId5" Type="http://schemas.openxmlformats.org/officeDocument/2006/relationships/slideLayout" Target="../slideLayouts/slideLayout18.xml"/><Relationship Id="rId4" Type="http://schemas.openxmlformats.org/officeDocument/2006/relationships/tags" Target="../tags/tag177.xml"/><Relationship Id="rId9" Type="http://schemas.openxmlformats.org/officeDocument/2006/relationships/image" Target="file:///C:\Users\1V994W2\PycharmProjects\PPT_Background_Generation/pic_temp/1_pic_quater_right_up.p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050" name="Rectangle 2"/>
          <p:cNvSpPr>
            <a:spLocks noGrp="1"/>
          </p:cNvSpPr>
          <p:nvPr>
            <p:ph type="ctrTitle"/>
          </p:nvPr>
        </p:nvSpPr>
        <p:spPr>
          <a:xfrm>
            <a:off x="685800" y="620713"/>
            <a:ext cx="7772400" cy="1470025"/>
          </a:xfrm>
          <a:ln/>
        </p:spPr>
        <p:txBody>
          <a:bodyPr vert="horz" wrap="square" lIns="91440" tIns="45720" rIns="91440" bIns="45720" anchor="ctr" anchorCtr="0"/>
          <a:lstStyle/>
          <a:p>
            <a:pPr eaLnBrk="1" hangingPunct="1">
              <a:buClrTx/>
              <a:buSzTx/>
              <a:buFontTx/>
            </a:pPr>
            <a:r>
              <a:rPr lang="zh-CN" altLang="en-US" sz="4400" kern="1200" dirty="0">
                <a:latin typeface="+mj-lt"/>
                <a:ea typeface="+mj-ea"/>
                <a:cs typeface="+mj-cs"/>
              </a:rPr>
              <a:t>小学期硬件类实验</a:t>
            </a:r>
            <a:endParaRPr lang="zh-CN" altLang="zh-CN" sz="4400" kern="1200" dirty="0">
              <a:latin typeface="+mj-lt"/>
              <a:ea typeface="+mj-ea"/>
              <a:cs typeface="+mj-cs"/>
            </a:endParaRPr>
          </a:p>
        </p:txBody>
      </p:sp>
      <p:sp>
        <p:nvSpPr>
          <p:cNvPr id="3075" name="Rectangle 3"/>
          <p:cNvSpPr>
            <a:spLocks noGrp="1" noChangeArrowheads="1"/>
          </p:cNvSpPr>
          <p:nvPr>
            <p:ph type="subTitle" idx="1"/>
          </p:nvPr>
        </p:nvSpPr>
        <p:spPr>
          <a:xfrm>
            <a:off x="1371600" y="2492375"/>
            <a:ext cx="6400800" cy="1752600"/>
          </a:xfrm>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zh-CN" altLang="en-US" sz="2800" b="0" i="0" u="none" strike="noStrike" kern="1200" cap="none" spc="0" normalizeH="0" baseline="0" noProof="0">
                <a:ln>
                  <a:noFill/>
                </a:ln>
                <a:solidFill>
                  <a:schemeClr val="tx1"/>
                </a:solidFill>
                <a:effectLst/>
                <a:uLnTx/>
                <a:uFillTx/>
                <a:latin typeface="+mn-ea"/>
                <a:ea typeface="+mn-ea"/>
                <a:cs typeface="+mn-cs"/>
              </a:rPr>
              <a:t>答辩报告</a:t>
            </a:r>
            <a:endParaRPr kumimoji="0" lang="en-US" altLang="zh-CN" sz="2800" b="0" i="0" u="none" strike="noStrike" kern="1200" cap="none" spc="0" normalizeH="0" baseline="0" noProof="0">
              <a:ln>
                <a:noFill/>
              </a:ln>
              <a:solidFill>
                <a:schemeClr val="tx1"/>
              </a:solidFill>
              <a:effectLst/>
              <a:uLnTx/>
              <a:uFillTx/>
              <a:latin typeface="+mn-ea"/>
              <a:ea typeface="+mn-ea"/>
              <a:cs typeface="+mn-cs"/>
            </a:endParaRPr>
          </a:p>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2800" b="0" i="0" u="none" strike="noStrike" kern="1200" cap="none" spc="0" normalizeH="0" baseline="0" noProof="0">
                <a:ln>
                  <a:noFill/>
                </a:ln>
                <a:solidFill>
                  <a:schemeClr val="tx1"/>
                </a:solidFill>
                <a:effectLst/>
                <a:uLnTx/>
                <a:uFillTx/>
                <a:latin typeface="+mn-ea"/>
                <a:ea typeface="+mn-ea"/>
                <a:cs typeface="+mn-cs"/>
              </a:rPr>
              <a:t>2022.9.2</a:t>
            </a:r>
            <a:endParaRPr kumimoji="0" lang="zh-CN" altLang="zh-CN" sz="2800" b="0" i="0" u="none" strike="noStrike" kern="1200" cap="none" spc="0" normalizeH="0" baseline="0" noProof="0">
              <a:ln>
                <a:noFill/>
              </a:ln>
              <a:solidFill>
                <a:schemeClr val="tx1"/>
              </a:solidFill>
              <a:effectLst/>
              <a:uLnTx/>
              <a:uFillTx/>
              <a:latin typeface="+mn-ea"/>
              <a:ea typeface="+mn-ea"/>
              <a:cs typeface="+mn-cs"/>
            </a:endParaRPr>
          </a:p>
        </p:txBody>
      </p:sp>
      <p:sp>
        <p:nvSpPr>
          <p:cNvPr id="2052" name="图片 4"/>
          <p:cNvSpPr>
            <a:spLocks noChangeAspect="1"/>
          </p:cNvSpPr>
          <p:nvPr/>
        </p:nvSpPr>
        <p:spPr>
          <a:xfrm>
            <a:off x="0" y="0"/>
            <a:ext cx="2339975" cy="2344738"/>
          </a:xfrm>
          <a:prstGeom prst="rect">
            <a:avLst/>
          </a:prstGeom>
          <a:noFill/>
          <a:ln w="9525">
            <a:noFill/>
          </a:ln>
        </p:spPr>
        <p:txBody>
          <a:bodyPr/>
          <a:lstStyle/>
          <a:p>
            <a:endParaRPr lang="zh-CN" altLang="en-US"/>
          </a:p>
        </p:txBody>
      </p:sp>
      <p:sp>
        <p:nvSpPr>
          <p:cNvPr id="2053" name="文本框 5"/>
          <p:cNvSpPr txBox="1"/>
          <p:nvPr/>
        </p:nvSpPr>
        <p:spPr>
          <a:xfrm>
            <a:off x="2336800" y="3573463"/>
            <a:ext cx="4464050" cy="400050"/>
          </a:xfrm>
          <a:prstGeom prst="rect">
            <a:avLst/>
          </a:prstGeom>
          <a:noFill/>
          <a:ln w="9525">
            <a:noFill/>
          </a:ln>
        </p:spPr>
        <p:txBody>
          <a:bodyPr>
            <a:spAutoFit/>
          </a:bodyPr>
          <a:lstStyle/>
          <a:p>
            <a:pPr algn="ctr" eaLnBrk="1" hangingPunct="1"/>
            <a:r>
              <a:rPr lang="zh-CN" altLang="en-US" sz="2000" dirty="0">
                <a:latin typeface="华文楷体" panose="02010600040101010101" pitchFamily="2" charset="-122"/>
                <a:ea typeface="华文楷体" panose="02010600040101010101" pitchFamily="2" charset="-122"/>
              </a:rPr>
              <a:t>组长：张驰</a:t>
            </a:r>
          </a:p>
        </p:txBody>
      </p:sp>
      <p:sp>
        <p:nvSpPr>
          <p:cNvPr id="2054" name="文本框 6"/>
          <p:cNvSpPr txBox="1"/>
          <p:nvPr/>
        </p:nvSpPr>
        <p:spPr>
          <a:xfrm>
            <a:off x="2339975" y="4019550"/>
            <a:ext cx="4464050" cy="369888"/>
          </a:xfrm>
          <a:prstGeom prst="rect">
            <a:avLst/>
          </a:prstGeom>
          <a:noFill/>
          <a:ln w="9525">
            <a:noFill/>
          </a:ln>
        </p:spPr>
        <p:txBody>
          <a:bodyPr>
            <a:spAutoFit/>
          </a:bodyPr>
          <a:lstStyle/>
          <a:p>
            <a:pPr algn="ctr" eaLnBrk="1" hangingPunct="1"/>
            <a:r>
              <a:rPr lang="zh-CN" altLang="en-US" dirty="0">
                <a:latin typeface="华文行楷" panose="02010800040101010101" pitchFamily="2" charset="-122"/>
                <a:ea typeface="华文行楷" panose="02010800040101010101" pitchFamily="2" charset="-122"/>
              </a:rPr>
              <a:t>组员：王浚哲 </a:t>
            </a:r>
          </a:p>
        </p:txBody>
      </p:sp>
      <p:sp>
        <p:nvSpPr>
          <p:cNvPr id="2055" name="文本框 7"/>
          <p:cNvSpPr txBox="1"/>
          <p:nvPr/>
        </p:nvSpPr>
        <p:spPr>
          <a:xfrm>
            <a:off x="2381250" y="4467225"/>
            <a:ext cx="4464050" cy="369888"/>
          </a:xfrm>
          <a:prstGeom prst="rect">
            <a:avLst/>
          </a:prstGeom>
          <a:noFill/>
          <a:ln w="9525">
            <a:noFill/>
          </a:ln>
        </p:spPr>
        <p:txBody>
          <a:bodyPr>
            <a:spAutoFit/>
          </a:bodyPr>
          <a:lstStyle/>
          <a:p>
            <a:pPr algn="ctr" eaLnBrk="1" hangingPunct="1"/>
            <a:r>
              <a:rPr lang="zh-CN" altLang="en-US" dirty="0">
                <a:latin typeface="华文行楷" panose="02010800040101010101" pitchFamily="2" charset="-122"/>
                <a:ea typeface="华文行楷" panose="02010800040101010101" pitchFamily="2" charset="-122"/>
              </a:rPr>
              <a:t>组员：魏慧聪 </a:t>
            </a:r>
          </a:p>
        </p:txBody>
      </p:sp>
      <p:sp>
        <p:nvSpPr>
          <p:cNvPr id="2056" name="文本框 8"/>
          <p:cNvSpPr txBox="1"/>
          <p:nvPr/>
        </p:nvSpPr>
        <p:spPr>
          <a:xfrm>
            <a:off x="2360613" y="4914900"/>
            <a:ext cx="4464050" cy="368300"/>
          </a:xfrm>
          <a:prstGeom prst="rect">
            <a:avLst/>
          </a:prstGeom>
          <a:noFill/>
          <a:ln w="9525">
            <a:noFill/>
          </a:ln>
        </p:spPr>
        <p:txBody>
          <a:bodyPr>
            <a:spAutoFit/>
          </a:bodyPr>
          <a:lstStyle/>
          <a:p>
            <a:pPr algn="ctr" eaLnBrk="1" hangingPunct="1"/>
            <a:r>
              <a:rPr lang="zh-CN" altLang="en-US" dirty="0">
                <a:latin typeface="华文行楷" panose="02010800040101010101" pitchFamily="2" charset="-122"/>
                <a:ea typeface="华文行楷" panose="02010800040101010101" pitchFamily="2" charset="-122"/>
              </a:rPr>
              <a:t>组员：曹哲瑀</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9220" name="文本框 2"/>
          <p:cNvSpPr txBox="1"/>
          <p:nvPr>
            <p:custDataLst>
              <p:tags r:id="rId4"/>
            </p:custDataLst>
          </p:nvPr>
        </p:nvSpPr>
        <p:spPr>
          <a:xfrm>
            <a:off x="467360" y="476250"/>
            <a:ext cx="8208645" cy="5262245"/>
          </a:xfrm>
          <a:prstGeom prst="rect">
            <a:avLst/>
          </a:prstGeom>
          <a:noFill/>
          <a:ln w="9525">
            <a:noFill/>
          </a:ln>
        </p:spPr>
        <p:txBody>
          <a:bodyPr wrap="square">
            <a:spAutoFit/>
          </a:bodyPr>
          <a:lstStyle/>
          <a:p>
            <a:pPr eaLnBrk="1" hangingPunct="1"/>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流水线模块</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执行</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访存暂存器</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(exe_mem.v)</a:t>
            </a:r>
          </a:p>
          <a:p>
            <a:pPr eaLnBrk="1" hangingPunct="1"/>
            <a:endPar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endParaRPr>
          </a:p>
          <a:p>
            <a:pPr eaLnBrk="1" hangingPunct="1"/>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功能：暂存</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EXE</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结果，作为</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MEM</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输入</a:t>
            </a:r>
          </a:p>
          <a:p>
            <a:pPr marL="457200" indent="-457200" eaLnBrk="1" hangingPunct="1">
              <a:buFont typeface="Arial" panose="020B0604020202020204" pitchFamily="34" charset="0"/>
              <a:buChar char="•"/>
            </a:pP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暂存功能（为了实现流水段时间一致）</a:t>
            </a:r>
          </a:p>
          <a:p>
            <a:pPr marL="457200" indent="-457200" eaLnBrk="1" hangingPunct="1">
              <a:buFont typeface="Arial" panose="020B0604020202020204" pitchFamily="34" charset="0"/>
              <a:buChar char="•"/>
            </a:pP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配合执行指令</a:t>
            </a:r>
          </a:p>
          <a:p>
            <a:pPr marL="457200" indent="-457200" eaLnBrk="1" hangingPunct="1">
              <a:buFont typeface="Arial" panose="020B0604020202020204" pitchFamily="34" charset="0"/>
              <a:buChar char="•"/>
            </a:pPr>
            <a:endPar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endParaRPr>
          </a:p>
          <a:p>
            <a:pPr eaLnBrk="1" hangingPunct="1">
              <a:buFont typeface="Arial" panose="020B0604020202020204" pitchFamily="34" charset="0"/>
            </a:pPr>
            <a:endPar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endParaRPr>
          </a:p>
          <a:p>
            <a:pPr eaLnBrk="1" hangingPunct="1">
              <a:buFont typeface="Arial" panose="020B0604020202020204" pitchFamily="34" charset="0"/>
            </a:pP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流水线模块</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访存</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写回暂存器</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(mem_wb.v)</a:t>
            </a:r>
          </a:p>
          <a:p>
            <a:pPr marL="457200" indent="-457200" eaLnBrk="1" hangingPunct="1">
              <a:buFont typeface="Arial" panose="020B0604020202020204" pitchFamily="34" charset="0"/>
              <a:buChar char="•"/>
            </a:pP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暂存功能（为了实现流水段时间一致）：地址数据等</a:t>
            </a:r>
          </a:p>
          <a:p>
            <a:pPr marL="457200" indent="-457200" eaLnBrk="1" hangingPunct="1">
              <a:buFont typeface="Arial" panose="020B0604020202020204" pitchFamily="34" charset="0"/>
              <a:buChar char="•"/>
            </a:pP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配合执行指令</a:t>
            </a:r>
          </a:p>
          <a:p>
            <a:pPr eaLnBrk="1" hangingPunct="1">
              <a:buFont typeface="Arial" panose="020B0604020202020204" pitchFamily="34" charset="0"/>
            </a:pPr>
            <a:endPar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220"/>
                                        </p:tgtEl>
                                        <p:attrNameLst>
                                          <p:attrName>style.visibility</p:attrName>
                                        </p:attrNameLst>
                                      </p:cBhvr>
                                      <p:to>
                                        <p:strVal val="visible"/>
                                      </p:to>
                                    </p:set>
                                    <p:anim calcmode="lin" valueType="num">
                                      <p:cBhvr additive="base">
                                        <p:cTn id="7" dur="500" fill="hold"/>
                                        <p:tgtEl>
                                          <p:spTgt spid="9220"/>
                                        </p:tgtEl>
                                        <p:attrNameLst>
                                          <p:attrName>ppt_x</p:attrName>
                                        </p:attrNameLst>
                                      </p:cBhvr>
                                      <p:tavLst>
                                        <p:tav tm="0">
                                          <p:val>
                                            <p:strVal val="#ppt_x"/>
                                          </p:val>
                                        </p:tav>
                                        <p:tav tm="100000">
                                          <p:val>
                                            <p:strVal val="#ppt_x"/>
                                          </p:val>
                                        </p:tav>
                                      </p:tavLst>
                                    </p:anim>
                                    <p:anim calcmode="lin" valueType="num">
                                      <p:cBhvr additive="base">
                                        <p:cTn id="8" dur="500" fill="hold"/>
                                        <p:tgtEl>
                                          <p:spTgt spid="92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4" name="文本框 3"/>
          <p:cNvSpPr txBox="1"/>
          <p:nvPr>
            <p:custDataLst>
              <p:tags r:id="rId4"/>
            </p:custDataLst>
          </p:nvPr>
        </p:nvSpPr>
        <p:spPr>
          <a:xfrm>
            <a:off x="683895" y="404495"/>
            <a:ext cx="7847330" cy="2676525"/>
          </a:xfrm>
          <a:prstGeom prst="rect">
            <a:avLst/>
          </a:prstGeom>
          <a:noFill/>
          <a:ln>
            <a:noFill/>
          </a:ln>
        </p:spPr>
        <p:txBody>
          <a:bodyPr wrap="square" rtlCol="0">
            <a:spAutoFit/>
          </a:bodyPr>
          <a:lstStyle/>
          <a:p>
            <a:r>
              <a:rPr lang="en-US" altLang="zh-CN" sz="2800">
                <a:solidFill>
                  <a:schemeClr val="dk1"/>
                </a:solidFill>
                <a:latin typeface="微软雅黑" panose="020B0503020204020204" charset="-122"/>
                <a:ea typeface="微软雅黑" panose="020B0503020204020204" charset="-122"/>
                <a:cs typeface="微软雅黑" panose="020B0503020204020204" charset="-122"/>
              </a:rPr>
              <a:t>CPU</a:t>
            </a:r>
            <a:r>
              <a:rPr lang="zh-CN" altLang="en-US" sz="2800">
                <a:solidFill>
                  <a:schemeClr val="dk1"/>
                </a:solidFill>
                <a:latin typeface="微软雅黑" panose="020B0503020204020204" charset="-122"/>
                <a:ea typeface="微软雅黑" panose="020B0503020204020204" charset="-122"/>
                <a:cs typeface="微软雅黑" panose="020B0503020204020204" charset="-122"/>
              </a:rPr>
              <a:t>顶层模块</a:t>
            </a:r>
            <a:r>
              <a:rPr lang="en-US" altLang="zh-CN" sz="2800">
                <a:solidFill>
                  <a:schemeClr val="dk1"/>
                </a:solidFill>
                <a:latin typeface="微软雅黑" panose="020B0503020204020204" charset="-122"/>
                <a:ea typeface="微软雅黑" panose="020B0503020204020204" charset="-122"/>
                <a:cs typeface="微软雅黑" panose="020B0503020204020204" charset="-122"/>
              </a:rPr>
              <a:t>——cpu.v</a:t>
            </a:r>
          </a:p>
          <a:p>
            <a:endParaRPr lang="en-US" altLang="zh-CN" sz="2800">
              <a:solidFill>
                <a:schemeClr val="dk1"/>
              </a:solidFill>
              <a:latin typeface="微软雅黑" panose="020B0503020204020204" charset="-122"/>
              <a:ea typeface="微软雅黑" panose="020B0503020204020204" charset="-122"/>
              <a:cs typeface="微软雅黑" panose="020B0503020204020204" charset="-122"/>
            </a:endParaRPr>
          </a:p>
          <a:p>
            <a:r>
              <a:rPr lang="zh-CN" altLang="en-US" sz="2800">
                <a:solidFill>
                  <a:schemeClr val="dk1"/>
                </a:solidFill>
                <a:latin typeface="微软雅黑" panose="020B0503020204020204" charset="-122"/>
                <a:ea typeface="微软雅黑" panose="020B0503020204020204" charset="-122"/>
                <a:cs typeface="微软雅黑" panose="020B0503020204020204" charset="-122"/>
              </a:rPr>
              <a:t>功能：负责各个模块的接口连接</a:t>
            </a:r>
          </a:p>
          <a:p>
            <a:pPr marL="457200" indent="-457200">
              <a:buFont typeface="Arial" panose="020B0604020202020204" pitchFamily="34" charset="0"/>
              <a:buChar char="•"/>
            </a:pPr>
            <a:r>
              <a:rPr lang="zh-CN" altLang="en-US" sz="2800">
                <a:solidFill>
                  <a:schemeClr val="dk1"/>
                </a:solidFill>
                <a:latin typeface="微软雅黑" panose="020B0503020204020204" charset="-122"/>
                <a:ea typeface="微软雅黑" panose="020B0503020204020204" charset="-122"/>
                <a:cs typeface="微软雅黑" panose="020B0503020204020204" charset="-122"/>
              </a:rPr>
              <a:t>接口定义</a:t>
            </a:r>
          </a:p>
          <a:p>
            <a:pPr marL="457200" indent="-457200">
              <a:buFont typeface="Arial" panose="020B0604020202020204" pitchFamily="34" charset="0"/>
              <a:buChar char="•"/>
            </a:pPr>
            <a:r>
              <a:rPr lang="zh-CN" altLang="en-US" sz="2800">
                <a:solidFill>
                  <a:schemeClr val="dk1"/>
                </a:solidFill>
                <a:latin typeface="微软雅黑" panose="020B0503020204020204" charset="-122"/>
                <a:ea typeface="微软雅黑" panose="020B0503020204020204" charset="-122"/>
                <a:cs typeface="微软雅黑" panose="020B0503020204020204" charset="-122"/>
              </a:rPr>
              <a:t>信号选择</a:t>
            </a:r>
          </a:p>
          <a:p>
            <a:pPr marL="457200" indent="-457200">
              <a:buFont typeface="Arial" panose="020B0604020202020204" pitchFamily="34" charset="0"/>
              <a:buChar char="•"/>
            </a:pPr>
            <a:r>
              <a:rPr lang="zh-CN" altLang="en-US" sz="2800">
                <a:solidFill>
                  <a:schemeClr val="dk1"/>
                </a:solidFill>
                <a:latin typeface="微软雅黑" panose="020B0503020204020204" charset="-122"/>
                <a:ea typeface="微软雅黑" panose="020B0503020204020204" charset="-122"/>
                <a:cs typeface="微软雅黑" panose="020B0503020204020204" charset="-122"/>
              </a:rPr>
              <a:t>完整流程</a:t>
            </a:r>
          </a:p>
        </p:txBody>
      </p:sp>
      <p:pic>
        <p:nvPicPr>
          <p:cNvPr id="2" name="图片 1">
            <a:extLst>
              <a:ext uri="{FF2B5EF4-FFF2-40B4-BE49-F238E27FC236}">
                <a16:creationId xmlns:a16="http://schemas.microsoft.com/office/drawing/2014/main" id="{C20C751D-B868-CDDD-17C1-43B983CCE266}"/>
              </a:ext>
            </a:extLst>
          </p:cNvPr>
          <p:cNvPicPr>
            <a:picLocks noChangeAspect="1"/>
          </p:cNvPicPr>
          <p:nvPr/>
        </p:nvPicPr>
        <p:blipFill>
          <a:blip r:embed="rId10"/>
          <a:stretch>
            <a:fillRect/>
          </a:stretch>
        </p:blipFill>
        <p:spPr>
          <a:xfrm>
            <a:off x="1157053" y="1556792"/>
            <a:ext cx="7681145" cy="5055721"/>
          </a:xfrm>
          <a:prstGeom prst="rect">
            <a:avLst/>
          </a:prstGeom>
        </p:spPr>
      </p:pic>
    </p:spTree>
    <p:custDataLst>
      <p:tags r:id="rId1"/>
    </p:custDataLst>
    <p:extLst>
      <p:ext uri="{BB962C8B-B14F-4D97-AF65-F5344CB8AC3E}">
        <p14:creationId xmlns:p14="http://schemas.microsoft.com/office/powerpoint/2010/main" val="4066221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4" name="文本框 3"/>
          <p:cNvSpPr txBox="1"/>
          <p:nvPr>
            <p:custDataLst>
              <p:tags r:id="rId4"/>
            </p:custDataLst>
          </p:nvPr>
        </p:nvSpPr>
        <p:spPr>
          <a:xfrm>
            <a:off x="691515" y="309245"/>
            <a:ext cx="7802245" cy="5939155"/>
          </a:xfrm>
          <a:prstGeom prst="rect">
            <a:avLst/>
          </a:prstGeom>
          <a:noFill/>
          <a:ln>
            <a:noFill/>
          </a:ln>
        </p:spPr>
        <p:txBody>
          <a:bodyPr wrap="square" rtlCol="0">
            <a:spAutoFit/>
          </a:bodyPr>
          <a:lstStyle/>
          <a:p>
            <a:r>
              <a:rPr lang="en-US" altLang="zh-CN" sz="2800">
                <a:solidFill>
                  <a:schemeClr val="dk1"/>
                </a:solidFill>
                <a:latin typeface="微软雅黑" panose="020B0503020204020204" charset="-122"/>
                <a:ea typeface="微软雅黑" panose="020B0503020204020204" charset="-122"/>
                <a:cs typeface="微软雅黑" panose="020B0503020204020204" charset="-122"/>
              </a:rPr>
              <a:t>2.3</a:t>
            </a:r>
            <a:r>
              <a:rPr lang="zh-CN" altLang="en-US" sz="2800">
                <a:solidFill>
                  <a:schemeClr val="dk1"/>
                </a:solidFill>
                <a:latin typeface="微软雅黑" panose="020B0503020204020204" charset="-122"/>
                <a:ea typeface="微软雅黑" panose="020B0503020204020204" charset="-122"/>
                <a:cs typeface="微软雅黑" panose="020B0503020204020204" charset="-122"/>
              </a:rPr>
              <a:t>流水相关性</a:t>
            </a:r>
            <a:r>
              <a:rPr lang="en-US" altLang="zh-CN" sz="2800">
                <a:solidFill>
                  <a:schemeClr val="dk1"/>
                </a:solidFill>
                <a:latin typeface="微软雅黑" panose="020B0503020204020204" charset="-122"/>
                <a:ea typeface="微软雅黑" panose="020B0503020204020204" charset="-122"/>
                <a:cs typeface="微软雅黑" panose="020B0503020204020204" charset="-122"/>
              </a:rPr>
              <a:t>——stall.v</a:t>
            </a:r>
          </a:p>
          <a:p>
            <a:endParaRPr lang="zh-CN" altLang="en-US" sz="2800">
              <a:solidFill>
                <a:schemeClr val="dk1"/>
              </a:solidFill>
              <a:latin typeface="微软雅黑" panose="020B0503020204020204" charset="-122"/>
              <a:ea typeface="微软雅黑" panose="020B0503020204020204" charset="-122"/>
              <a:cs typeface="微软雅黑" panose="020B0503020204020204" charset="-122"/>
            </a:endParaRPr>
          </a:p>
          <a:p>
            <a:r>
              <a:rPr lang="zh-CN" altLang="en-US" sz="1800">
                <a:solidFill>
                  <a:schemeClr val="dk1"/>
                </a:solidFill>
                <a:latin typeface="微软雅黑" panose="020B0503020204020204" charset="-122"/>
                <a:ea typeface="微软雅黑" panose="020B0503020204020204" charset="-122"/>
                <a:cs typeface="微软雅黑" panose="020B0503020204020204" charset="-122"/>
              </a:rPr>
              <a:t>流水线相关问题包括结构相关，数据相关和控制相关。</a:t>
            </a:r>
          </a:p>
          <a:p>
            <a:r>
              <a:rPr lang="zh-CN" altLang="en-US" sz="1800">
                <a:solidFill>
                  <a:schemeClr val="dk1"/>
                </a:solidFill>
                <a:latin typeface="微软雅黑" panose="020B0503020204020204" charset="-122"/>
                <a:ea typeface="微软雅黑" panose="020B0503020204020204" charset="-122"/>
                <a:cs typeface="微软雅黑" panose="020B0503020204020204" charset="-122"/>
              </a:rPr>
              <a:t>（1）结构相关：</a:t>
            </a:r>
          </a:p>
          <a:p>
            <a:r>
              <a:rPr lang="en-US" altLang="zh-CN" sz="1800">
                <a:solidFill>
                  <a:schemeClr val="dk1"/>
                </a:solidFill>
                <a:latin typeface="微软雅黑" panose="020B0503020204020204" charset="-122"/>
                <a:ea typeface="微软雅黑" panose="020B0503020204020204" charset="-122"/>
                <a:cs typeface="微软雅黑" panose="020B0503020204020204" charset="-122"/>
              </a:rPr>
              <a:t>	</a:t>
            </a:r>
            <a:r>
              <a:rPr lang="zh-CN" altLang="en-US" sz="1800">
                <a:solidFill>
                  <a:schemeClr val="dk1"/>
                </a:solidFill>
                <a:latin typeface="微软雅黑" panose="020B0503020204020204" charset="-122"/>
                <a:ea typeface="微软雅黑" panose="020B0503020204020204" charset="-122"/>
                <a:cs typeface="微软雅黑" panose="020B0503020204020204" charset="-122"/>
              </a:rPr>
              <a:t>冯诺依曼结构中取指阶段和访存阶段对内存产生竞争，所以我们使用哈佛结构，讲指令寄存器与数据寄存器（</a:t>
            </a:r>
            <a:r>
              <a:rPr lang="en-US" altLang="zh-CN" sz="1800">
                <a:solidFill>
                  <a:schemeClr val="dk1"/>
                </a:solidFill>
                <a:latin typeface="微软雅黑" panose="020B0503020204020204" charset="-122"/>
                <a:ea typeface="微软雅黑" panose="020B0503020204020204" charset="-122"/>
                <a:cs typeface="微软雅黑" panose="020B0503020204020204" charset="-122"/>
              </a:rPr>
              <a:t>32</a:t>
            </a:r>
            <a:r>
              <a:rPr lang="zh-CN" altLang="en-US" sz="1800">
                <a:solidFill>
                  <a:schemeClr val="dk1"/>
                </a:solidFill>
                <a:latin typeface="微软雅黑" panose="020B0503020204020204" charset="-122"/>
                <a:ea typeface="微软雅黑" panose="020B0503020204020204" charset="-122"/>
                <a:cs typeface="微软雅黑" panose="020B0503020204020204" charset="-122"/>
              </a:rPr>
              <a:t>个通用寄存器分开）。</a:t>
            </a:r>
          </a:p>
          <a:p>
            <a:r>
              <a:rPr lang="zh-CN" altLang="en-US" sz="1800">
                <a:solidFill>
                  <a:schemeClr val="dk1"/>
                </a:solidFill>
                <a:latin typeface="微软雅黑" panose="020B0503020204020204" charset="-122"/>
                <a:ea typeface="微软雅黑" panose="020B0503020204020204" charset="-122"/>
                <a:cs typeface="微软雅黑" panose="020B0503020204020204" charset="-122"/>
              </a:rPr>
              <a:t>（2）数据相关：</a:t>
            </a:r>
          </a:p>
          <a:p>
            <a:r>
              <a:rPr lang="en-US" altLang="zh-CN" sz="1800">
                <a:solidFill>
                  <a:schemeClr val="dk1"/>
                </a:solidFill>
                <a:latin typeface="微软雅黑" panose="020B0503020204020204" charset="-122"/>
                <a:ea typeface="微软雅黑" panose="020B0503020204020204" charset="-122"/>
                <a:cs typeface="微软雅黑" panose="020B0503020204020204" charset="-122"/>
              </a:rPr>
              <a:t>	</a:t>
            </a:r>
            <a:r>
              <a:rPr lang="zh-CN" altLang="en-US" sz="1800">
                <a:solidFill>
                  <a:schemeClr val="dk1"/>
                </a:solidFill>
                <a:latin typeface="微软雅黑" panose="020B0503020204020204" charset="-122"/>
                <a:ea typeface="微软雅黑" panose="020B0503020204020204" charset="-122"/>
                <a:cs typeface="微软雅黑" panose="020B0503020204020204" charset="-122"/>
              </a:rPr>
              <a:t>对于寄存器</a:t>
            </a:r>
            <a:r>
              <a:rPr lang="zh-CN" altLang="en-US" sz="1800" b="1">
                <a:solidFill>
                  <a:schemeClr val="dk1"/>
                </a:solidFill>
                <a:latin typeface="微软雅黑" panose="020B0503020204020204" charset="-122"/>
                <a:ea typeface="微软雅黑" panose="020B0503020204020204" charset="-122"/>
                <a:cs typeface="微软雅黑" panose="020B0503020204020204" charset="-122"/>
              </a:rPr>
              <a:t>写后读</a:t>
            </a:r>
            <a:r>
              <a:rPr lang="zh-CN" altLang="en-US" sz="1800">
                <a:solidFill>
                  <a:schemeClr val="dk1"/>
                </a:solidFill>
                <a:latin typeface="微软雅黑" panose="020B0503020204020204" charset="-122"/>
                <a:ea typeface="微软雅黑" panose="020B0503020204020204" charset="-122"/>
                <a:cs typeface="微软雅黑" panose="020B0503020204020204" charset="-122"/>
              </a:rPr>
              <a:t>的情况，我们在译码阶段设计了stall模块，使用三个缓冲寄存器buffer1，buffer2，buffer3来存储上条，上上条，上上上条指令的写回地址，如果发现当前指令需要读的地址和这三个写回地址中的至少一个相同，则表明会出现写后读冲突，需要插入空指令。（因为只有完成写回段才算真正完成指令，数据更新）</a:t>
            </a:r>
          </a:p>
          <a:p>
            <a:r>
              <a:rPr lang="en-US" altLang="zh-CN" sz="1800">
                <a:solidFill>
                  <a:schemeClr val="dk1"/>
                </a:solidFill>
                <a:latin typeface="微软雅黑" panose="020B0503020204020204" charset="-122"/>
                <a:ea typeface="微软雅黑" panose="020B0503020204020204" charset="-122"/>
                <a:cs typeface="微软雅黑" panose="020B0503020204020204" charset="-122"/>
              </a:rPr>
              <a:t>	</a:t>
            </a:r>
            <a:r>
              <a:rPr lang="zh-CN" altLang="en-US" sz="1800">
                <a:solidFill>
                  <a:schemeClr val="dk1"/>
                </a:solidFill>
                <a:latin typeface="微软雅黑" panose="020B0503020204020204" charset="-122"/>
                <a:ea typeface="微软雅黑" panose="020B0503020204020204" charset="-122"/>
                <a:cs typeface="微软雅黑" panose="020B0503020204020204" charset="-122"/>
              </a:rPr>
              <a:t>插入空指令的方式是发送pause信号给IF-ID和ID-EXE模块，让这些模块停止向后流水，也发送pause信号给pc模块，让pc模块停止取下一条指令。</a:t>
            </a:r>
          </a:p>
          <a:p>
            <a:r>
              <a:rPr lang="zh-CN" altLang="en-US" sz="1800">
                <a:solidFill>
                  <a:schemeClr val="dk1"/>
                </a:solidFill>
                <a:latin typeface="微软雅黑" panose="020B0503020204020204" charset="-122"/>
                <a:ea typeface="微软雅黑" panose="020B0503020204020204" charset="-122"/>
                <a:cs typeface="微软雅黑" panose="020B0503020204020204" charset="-122"/>
              </a:rPr>
              <a:t>（3）控制相关：</a:t>
            </a:r>
          </a:p>
          <a:p>
            <a:r>
              <a:rPr lang="en-US" altLang="zh-CN" sz="1800">
                <a:solidFill>
                  <a:schemeClr val="dk1"/>
                </a:solidFill>
                <a:latin typeface="微软雅黑" panose="020B0503020204020204" charset="-122"/>
                <a:ea typeface="微软雅黑" panose="020B0503020204020204" charset="-122"/>
                <a:cs typeface="微软雅黑" panose="020B0503020204020204" charset="-122"/>
              </a:rPr>
              <a:t>	</a:t>
            </a:r>
            <a:r>
              <a:rPr lang="zh-CN" altLang="en-US" sz="1800">
                <a:solidFill>
                  <a:schemeClr val="dk1"/>
                </a:solidFill>
                <a:latin typeface="微软雅黑" panose="020B0503020204020204" charset="-122"/>
                <a:ea typeface="微软雅黑" panose="020B0503020204020204" charset="-122"/>
                <a:cs typeface="微软雅黑" panose="020B0503020204020204" charset="-122"/>
              </a:rPr>
              <a:t>为了避免跳转指令之后的指令被多执行，我们在stall模块加入判断，如果当前指令的操作码是6'b000010，则发生跳转，它之后的一条指令虽然已经在取指阶段被取出，但是不应该被执行，所以发送drop信号给IF-ID模块，让IF-ID冲刷流水线，用空指令代替不应该被执行的指令。</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3" name="副标题 2"/>
          <p:cNvSpPr>
            <a:spLocks noGrp="1"/>
          </p:cNvSpPr>
          <p:nvPr>
            <p:ph type="subTitle" idx="4294967295"/>
          </p:nvPr>
        </p:nvSpPr>
        <p:spPr>
          <a:xfrm>
            <a:off x="539750" y="260033"/>
            <a:ext cx="6858000" cy="1655762"/>
          </a:xfrm>
          <a:noFill/>
          <a:ln w="9525">
            <a:noFill/>
          </a:ln>
        </p:spPr>
        <p:txBody>
          <a:bodyPr>
            <a:noAutofit/>
          </a:bodyPr>
          <a:lstStyle>
            <a:lvl1pPr marL="0" indent="0" algn="ctr" rtl="0" fontAlgn="base">
              <a:spcBef>
                <a:spcPct val="20000"/>
              </a:spcBef>
              <a:spcAft>
                <a:spcPct val="0"/>
              </a:spcAft>
              <a:buNone/>
              <a:defRPr sz="2400" kern="1200">
                <a:solidFill>
                  <a:schemeClr val="tx1"/>
                </a:solidFill>
                <a:latin typeface="+mn-lt"/>
                <a:ea typeface="+mn-ea"/>
                <a:cs typeface="+mn-cs"/>
              </a:defRPr>
            </a:lvl1pPr>
            <a:lvl2pPr marL="457200" indent="0" algn="ctr" rtl="0" fontAlgn="base">
              <a:spcBef>
                <a:spcPct val="20000"/>
              </a:spcBef>
              <a:spcAft>
                <a:spcPct val="0"/>
              </a:spcAft>
              <a:buNone/>
              <a:defRPr sz="2000" kern="1200">
                <a:solidFill>
                  <a:schemeClr val="tx1"/>
                </a:solidFill>
                <a:latin typeface="+mn-lt"/>
                <a:ea typeface="+mn-ea"/>
                <a:cs typeface="+mn-cs"/>
              </a:defRPr>
            </a:lvl2pPr>
            <a:lvl3pPr marL="914400" indent="0" algn="ctr" rtl="0" fontAlgn="base">
              <a:spcBef>
                <a:spcPct val="20000"/>
              </a:spcBef>
              <a:spcAft>
                <a:spcPct val="0"/>
              </a:spcAft>
              <a:buNone/>
              <a:defRPr sz="1800" kern="1200">
                <a:solidFill>
                  <a:schemeClr val="tx1"/>
                </a:solidFill>
                <a:latin typeface="+mn-lt"/>
                <a:ea typeface="+mn-ea"/>
                <a:cs typeface="+mn-cs"/>
              </a:defRPr>
            </a:lvl3pPr>
            <a:lvl4pPr marL="1371600" indent="0" algn="ctr" rtl="0" fontAlgn="base">
              <a:spcBef>
                <a:spcPct val="20000"/>
              </a:spcBef>
              <a:spcAft>
                <a:spcPct val="0"/>
              </a:spcAft>
              <a:buNone/>
              <a:defRPr sz="1600" kern="1200">
                <a:solidFill>
                  <a:schemeClr val="tx1"/>
                </a:solidFill>
                <a:latin typeface="+mn-lt"/>
                <a:ea typeface="+mn-ea"/>
                <a:cs typeface="+mn-cs"/>
              </a:defRPr>
            </a:lvl4pPr>
            <a:lvl5pPr marL="1828800" indent="0" algn="ctr" rtl="0" fontAlgn="base">
              <a:spcBef>
                <a:spcPct val="20000"/>
              </a:spcBef>
              <a:spcAft>
                <a:spcPct val="0"/>
              </a:spcAft>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defTabSz="914400">
              <a:buClrTx/>
              <a:buSzTx/>
              <a:buFontTx/>
            </a:pPr>
            <a:r>
              <a:rPr lang="zh-CN" altLang="en-US" dirty="0">
                <a:solidFill>
                  <a:schemeClr val="accent1"/>
                </a:solidFill>
                <a:latin typeface="微软雅黑" panose="020B0503020204020204" charset="-122"/>
                <a:ea typeface="微软雅黑" panose="020B0503020204020204" charset="-122"/>
                <a:cs typeface="微软雅黑" panose="020B0503020204020204" charset="-122"/>
                <a:sym typeface="+mn-ea"/>
              </a:rPr>
              <a:t>三.接口控制器（</a:t>
            </a:r>
            <a:r>
              <a:rPr lang="en-US" altLang="zh-CN" dirty="0">
                <a:solidFill>
                  <a:schemeClr val="accent1"/>
                </a:solidFill>
                <a:latin typeface="微软雅黑" panose="020B0503020204020204" charset="-122"/>
                <a:ea typeface="微软雅黑" panose="020B0503020204020204" charset="-122"/>
                <a:cs typeface="微软雅黑" panose="020B0503020204020204" charset="-122"/>
                <a:sym typeface="+mn-ea"/>
              </a:rPr>
              <a:t>VGA</a:t>
            </a:r>
            <a:r>
              <a:rPr lang="zh-CN" altLang="en-US" dirty="0">
                <a:solidFill>
                  <a:schemeClr val="accent1"/>
                </a:solidFill>
                <a:latin typeface="微软雅黑" panose="020B0503020204020204" charset="-122"/>
                <a:ea typeface="微软雅黑" panose="020B0503020204020204" charset="-122"/>
                <a:cs typeface="微软雅黑" panose="020B0503020204020204" charset="-122"/>
                <a:sym typeface="+mn-ea"/>
              </a:rPr>
              <a:t>）</a:t>
            </a:r>
          </a:p>
        </p:txBody>
      </p:sp>
      <p:sp>
        <p:nvSpPr>
          <p:cNvPr id="2" name="文本框 1">
            <a:extLst>
              <a:ext uri="{FF2B5EF4-FFF2-40B4-BE49-F238E27FC236}">
                <a16:creationId xmlns:a16="http://schemas.microsoft.com/office/drawing/2014/main" id="{CAC9442E-83CC-1CE1-7124-7D4C1DBAA1E6}"/>
              </a:ext>
            </a:extLst>
          </p:cNvPr>
          <p:cNvSpPr txBox="1"/>
          <p:nvPr/>
        </p:nvSpPr>
        <p:spPr>
          <a:xfrm>
            <a:off x="863588" y="908720"/>
            <a:ext cx="7416823" cy="1477328"/>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       使用已经设计好的</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CPU</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流水线模块运行单个变量自增的</a:t>
            </a:r>
            <a:r>
              <a:rPr kumimoji="0" lang="en-US" altLang="zh-CN" sz="1800" b="0" i="0" u="none" strike="noStrike" kern="1200" cap="none" spc="0" normalizeH="0" baseline="0" noProof="0" dirty="0" err="1">
                <a:ln>
                  <a:noFill/>
                </a:ln>
                <a:solidFill>
                  <a:srgbClr val="000000"/>
                </a:solidFill>
                <a:effectLst/>
                <a:uLnTx/>
                <a:uFillTx/>
                <a:latin typeface="Arial" panose="020B0604020202020204" pitchFamily="34" charset="0"/>
                <a:ea typeface="宋体" panose="02010600030101010101" pitchFamily="2" charset="-122"/>
                <a:cs typeface="+mn-cs"/>
              </a:rPr>
              <a:t>mips</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汇编程序，通过</a:t>
            </a:r>
            <a:r>
              <a:rPr kumimoji="0" lang="en-US" altLang="zh-CN" sz="1800" b="0" i="0" u="none" strike="noStrike" kern="1200" cap="none" spc="0" normalizeH="0" baseline="0" noProof="0" dirty="0" err="1">
                <a:ln>
                  <a:noFill/>
                </a:ln>
                <a:solidFill>
                  <a:srgbClr val="000000"/>
                </a:solidFill>
                <a:effectLst/>
                <a:uLnTx/>
                <a:uFillTx/>
                <a:latin typeface="Arial" panose="020B0604020202020204" pitchFamily="34" charset="0"/>
                <a:ea typeface="宋体" panose="02010600030101010101" pitchFamily="2" charset="-122"/>
                <a:cs typeface="+mn-cs"/>
              </a:rPr>
              <a:t>confreg</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数码管外设控制接口和</a:t>
            </a:r>
            <a:r>
              <a:rPr kumimoji="0" lang="en-US" altLang="zh-CN" sz="1800" b="0" i="0" u="none" strike="noStrike" kern="1200" cap="none" spc="0" normalizeH="0" baseline="0" noProof="0" dirty="0" err="1">
                <a:ln>
                  <a:noFill/>
                </a:ln>
                <a:solidFill>
                  <a:srgbClr val="000000"/>
                </a:solidFill>
                <a:effectLst/>
                <a:uLnTx/>
                <a:uFillTx/>
                <a:latin typeface="Arial" panose="020B0604020202020204" pitchFamily="34" charset="0"/>
                <a:ea typeface="宋体" panose="02010600030101010101" pitchFamily="2" charset="-122"/>
                <a:cs typeface="+mn-cs"/>
              </a:rPr>
              <a:t>vga</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外设同步显示，同步完成</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CPU</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指令流水线的上板工作和</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VGA</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接口的上板工作。</a:t>
            </a:r>
            <a:endPar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        </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上板后数码管只显示一位数字，取自</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8</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位自增</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16</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进制数的第</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2</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位，</a:t>
            </a:r>
            <a:endPar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（选择这位数字的原因是该位数字变化较为缓慢，易于观察）</a:t>
            </a:r>
            <a:endPar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pic>
        <p:nvPicPr>
          <p:cNvPr id="1026" name="Picture 2" descr="在这里插入图片描述">
            <a:extLst>
              <a:ext uri="{FF2B5EF4-FFF2-40B4-BE49-F238E27FC236}">
                <a16:creationId xmlns:a16="http://schemas.microsoft.com/office/drawing/2014/main" id="{C7C7D800-C95E-A99C-3878-494AE36AFE1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07658" y="2452986"/>
            <a:ext cx="8477250" cy="3724275"/>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C32BC692-F14E-DD73-524E-34D6791DD458}"/>
              </a:ext>
            </a:extLst>
          </p:cNvPr>
          <p:cNvSpPr txBox="1"/>
          <p:nvPr/>
        </p:nvSpPr>
        <p:spPr>
          <a:xfrm>
            <a:off x="3521871" y="6239585"/>
            <a:ext cx="2100255" cy="307777"/>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图  </a:t>
            </a:r>
            <a:r>
              <a:rPr kumimoji="0" lang="en-US" altLang="zh-CN" sz="14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VGA</a:t>
            </a:r>
            <a:r>
              <a:rPr kumimoji="0" lang="zh-CN" altLang="en-US" sz="14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的不同显示模式</a:t>
            </a:r>
          </a:p>
        </p:txBody>
      </p:sp>
      <p:sp>
        <p:nvSpPr>
          <p:cNvPr id="8" name="矩形 7">
            <a:extLst>
              <a:ext uri="{FF2B5EF4-FFF2-40B4-BE49-F238E27FC236}">
                <a16:creationId xmlns:a16="http://schemas.microsoft.com/office/drawing/2014/main" id="{D308E059-4F27-9DC4-A3E9-AD0597E69EEF}"/>
              </a:ext>
            </a:extLst>
          </p:cNvPr>
          <p:cNvSpPr/>
          <p:nvPr/>
        </p:nvSpPr>
        <p:spPr>
          <a:xfrm>
            <a:off x="307658" y="4509120"/>
            <a:ext cx="8528684" cy="360040"/>
          </a:xfrm>
          <a:prstGeom prst="rect">
            <a:avLst/>
          </a:prstGeom>
          <a:noFill/>
          <a:ln w="57150">
            <a:solidFill>
              <a:srgbClr val="FF0000"/>
            </a:solidFill>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Arial"/>
              <a:ea typeface="微软雅黑"/>
              <a:cs typeface="+mn-cs"/>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26"/>
                                        </p:tgtEl>
                                        <p:attrNameLst>
                                          <p:attrName>style.visibility</p:attrName>
                                        </p:attrNameLst>
                                      </p:cBhvr>
                                      <p:to>
                                        <p:strVal val="visible"/>
                                      </p:to>
                                    </p:set>
                                    <p:animEffect transition="in" filter="fade">
                                      <p:cBhvr>
                                        <p:cTn id="21" dur="1000"/>
                                        <p:tgtEl>
                                          <p:spTgt spid="1026"/>
                                        </p:tgtEl>
                                      </p:cBhvr>
                                    </p:animEffect>
                                    <p:anim calcmode="lin" valueType="num">
                                      <p:cBhvr>
                                        <p:cTn id="22" dur="1000" fill="hold"/>
                                        <p:tgtEl>
                                          <p:spTgt spid="1026"/>
                                        </p:tgtEl>
                                        <p:attrNameLst>
                                          <p:attrName>ppt_x</p:attrName>
                                        </p:attrNameLst>
                                      </p:cBhvr>
                                      <p:tavLst>
                                        <p:tav tm="0">
                                          <p:val>
                                            <p:strVal val="#ppt_x"/>
                                          </p:val>
                                        </p:tav>
                                        <p:tav tm="100000">
                                          <p:val>
                                            <p:strVal val="#ppt_x"/>
                                          </p:val>
                                        </p:tav>
                                      </p:tavLst>
                                    </p:anim>
                                    <p:anim calcmode="lin" valueType="num">
                                      <p:cBhvr>
                                        <p:cTn id="23"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62D353A-694B-927E-BBFA-7AFAADD368A5}"/>
              </a:ext>
            </a:extLst>
          </p:cNvPr>
          <p:cNvSpPr txBox="1"/>
          <p:nvPr/>
        </p:nvSpPr>
        <p:spPr>
          <a:xfrm>
            <a:off x="863588" y="908720"/>
            <a:ext cx="7416823" cy="923330"/>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        VGA</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显示中，</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FPGA</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需要产生５个信号分别是：行同步信号</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HS</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、场同步信号</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VS</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R</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G</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B</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三基色信号</a:t>
            </a:r>
            <a:endPar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pic>
        <p:nvPicPr>
          <p:cNvPr id="5" name="图片 4">
            <a:extLst>
              <a:ext uri="{FF2B5EF4-FFF2-40B4-BE49-F238E27FC236}">
                <a16:creationId xmlns:a16="http://schemas.microsoft.com/office/drawing/2014/main" id="{9049DFFD-A945-6152-A120-19D944B9845E}"/>
              </a:ext>
            </a:extLst>
          </p:cNvPr>
          <p:cNvPicPr>
            <a:picLocks noChangeAspect="1"/>
          </p:cNvPicPr>
          <p:nvPr/>
        </p:nvPicPr>
        <p:blipFill>
          <a:blip r:embed="rId2"/>
          <a:stretch>
            <a:fillRect/>
          </a:stretch>
        </p:blipFill>
        <p:spPr>
          <a:xfrm>
            <a:off x="6156176" y="1700808"/>
            <a:ext cx="2783195" cy="2688276"/>
          </a:xfrm>
          <a:prstGeom prst="rect">
            <a:avLst/>
          </a:prstGeom>
        </p:spPr>
      </p:pic>
      <p:sp>
        <p:nvSpPr>
          <p:cNvPr id="6" name="文本框 5">
            <a:extLst>
              <a:ext uri="{FF2B5EF4-FFF2-40B4-BE49-F238E27FC236}">
                <a16:creationId xmlns:a16="http://schemas.microsoft.com/office/drawing/2014/main" id="{A45EAF74-D247-E41E-4C1A-51D5DB4D3DEE}"/>
              </a:ext>
            </a:extLst>
          </p:cNvPr>
          <p:cNvSpPr txBox="1"/>
          <p:nvPr/>
        </p:nvSpPr>
        <p:spPr>
          <a:xfrm>
            <a:off x="863589" y="2204864"/>
            <a:ext cx="5364596" cy="230832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        输入的信号有时钟信号，复位信号和需要显示的数字</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num</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（最终在板上以</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16</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进制表示），根据输入的数字，通过一定的时序</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(65MHz)</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向显示器发送同步信号，对十三个区域的像素</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RGB</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值进行赋值，从上到下，从左到右向显示器发送每一个像素的</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RGB</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值，如果发送的像素所在位置的数码管是亮的，</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RGB = (F,F,F)[</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白色</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，否则</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RGB = (0,0,0)[</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黑色</a:t>
            </a: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t>
            </a:r>
            <a:r>
              <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，将图像显示在显示器上。</a:t>
            </a:r>
            <a:endPar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4054611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 calcmode="lin" valueType="num">
                                      <p:cBhvr additive="base">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10243" name="文本框 1"/>
          <p:cNvSpPr txBox="1"/>
          <p:nvPr>
            <p:custDataLst>
              <p:tags r:id="rId4"/>
            </p:custDataLst>
          </p:nvPr>
        </p:nvSpPr>
        <p:spPr>
          <a:xfrm>
            <a:off x="827405" y="260350"/>
            <a:ext cx="6681470" cy="2677656"/>
          </a:xfrm>
          <a:prstGeom prst="rect">
            <a:avLst/>
          </a:prstGeom>
          <a:noFill/>
          <a:ln w="9525">
            <a:noFill/>
          </a:ln>
        </p:spPr>
        <p:txBody>
          <a:bodyPr wrap="square">
            <a:spAutoFit/>
          </a:bodyPr>
          <a:lstStyle/>
          <a:p>
            <a:pPr eaLnBrk="1" hangingPunct="1"/>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四：仿真与测试</a:t>
            </a:r>
          </a:p>
          <a:p>
            <a:pPr eaLnBrk="1" hangingPunct="1"/>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4.1</a:t>
            </a:r>
            <a:r>
              <a:rPr lang="zh-CN" altLang="en-US" sz="2400">
                <a:solidFill>
                  <a:schemeClr val="dk1"/>
                </a:solidFill>
                <a:latin typeface="微软雅黑" panose="020B0503020204020204" charset="-122"/>
                <a:ea typeface="微软雅黑" panose="020B0503020204020204" charset="-122"/>
                <a:cs typeface="微软雅黑" panose="020B0503020204020204" charset="-122"/>
              </a:rPr>
              <a:t>微处理机仿真</a:t>
            </a:r>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p:txBody>
      </p:sp>
      <p:sp>
        <p:nvSpPr>
          <p:cNvPr id="4" name="文本框 3">
            <a:extLst>
              <a:ext uri="{FF2B5EF4-FFF2-40B4-BE49-F238E27FC236}">
                <a16:creationId xmlns:a16="http://schemas.microsoft.com/office/drawing/2014/main" id="{15C61832-EAA7-999B-03C0-FB5DE401D656}"/>
              </a:ext>
            </a:extLst>
          </p:cNvPr>
          <p:cNvSpPr txBox="1"/>
          <p:nvPr/>
        </p:nvSpPr>
        <p:spPr>
          <a:xfrm>
            <a:off x="827405" y="1570122"/>
            <a:ext cx="2232427" cy="369332"/>
          </a:xfrm>
          <a:prstGeom prst="rect">
            <a:avLst/>
          </a:prstGeom>
          <a:noFill/>
        </p:spPr>
        <p:txBody>
          <a:bodyPr wrap="square" rtlCol="0">
            <a:spAutoFit/>
          </a:bodyPr>
          <a:lstStyle/>
          <a:p>
            <a:r>
              <a:rPr lang="zh-CN" altLang="en-US"/>
              <a:t>波形图模拟结果：</a:t>
            </a:r>
          </a:p>
        </p:txBody>
      </p:sp>
      <p:pic>
        <p:nvPicPr>
          <p:cNvPr id="12" name="图片 11">
            <a:extLst>
              <a:ext uri="{FF2B5EF4-FFF2-40B4-BE49-F238E27FC236}">
                <a16:creationId xmlns:a16="http://schemas.microsoft.com/office/drawing/2014/main" id="{2B991BD0-E20B-B74F-1E81-B176B346E76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0" y="2087647"/>
            <a:ext cx="9144000" cy="4214397"/>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243"/>
                                        </p:tgtEl>
                                        <p:attrNameLst>
                                          <p:attrName>style.visibility</p:attrName>
                                        </p:attrNameLst>
                                      </p:cBhvr>
                                      <p:to>
                                        <p:strVal val="visible"/>
                                      </p:to>
                                    </p:set>
                                    <p:anim calcmode="lin" valueType="num">
                                      <p:cBhvr additive="base">
                                        <p:cTn id="7" dur="500" fill="hold"/>
                                        <p:tgtEl>
                                          <p:spTgt spid="10243"/>
                                        </p:tgtEl>
                                        <p:attrNameLst>
                                          <p:attrName>ppt_x</p:attrName>
                                        </p:attrNameLst>
                                      </p:cBhvr>
                                      <p:tavLst>
                                        <p:tav tm="0">
                                          <p:val>
                                            <p:strVal val="#ppt_x"/>
                                          </p:val>
                                        </p:tav>
                                        <p:tav tm="100000">
                                          <p:val>
                                            <p:strVal val="#ppt_x"/>
                                          </p:val>
                                        </p:tav>
                                      </p:tavLst>
                                    </p:anim>
                                    <p:anim calcmode="lin" valueType="num">
                                      <p:cBhvr additive="base">
                                        <p:cTn id="8" dur="500" fill="hold"/>
                                        <p:tgtEl>
                                          <p:spTgt spid="1024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11267" name="文本框 1"/>
          <p:cNvSpPr txBox="1"/>
          <p:nvPr/>
        </p:nvSpPr>
        <p:spPr>
          <a:xfrm>
            <a:off x="539750" y="260033"/>
            <a:ext cx="3527425" cy="1198880"/>
          </a:xfrm>
          <a:prstGeom prst="rect">
            <a:avLst/>
          </a:prstGeom>
          <a:noFill/>
          <a:ln w="9525">
            <a:noFill/>
          </a:ln>
        </p:spPr>
        <p:txBody>
          <a:bodyPr>
            <a:spAutoFit/>
          </a:bodyPr>
          <a:lstStyle/>
          <a:p>
            <a:pPr eaLnBrk="1" hangingPunct="1"/>
            <a:r>
              <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4.2 </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流水线冒险处理</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 name="文本框 1">
            <a:extLst>
              <a:ext uri="{FF2B5EF4-FFF2-40B4-BE49-F238E27FC236}">
                <a16:creationId xmlns:a16="http://schemas.microsoft.com/office/drawing/2014/main" id="{C81A162B-8998-DA64-2664-FEC95511AF5B}"/>
              </a:ext>
            </a:extLst>
          </p:cNvPr>
          <p:cNvSpPr txBox="1"/>
          <p:nvPr/>
        </p:nvSpPr>
        <p:spPr>
          <a:xfrm>
            <a:off x="539749" y="1694499"/>
            <a:ext cx="3527425" cy="461665"/>
          </a:xfrm>
          <a:prstGeom prst="rect">
            <a:avLst/>
          </a:prstGeom>
          <a:noFill/>
        </p:spPr>
        <p:txBody>
          <a:bodyPr wrap="square" rtlCol="0">
            <a:spAutoFit/>
          </a:bodyPr>
          <a:lstStyle/>
          <a:p>
            <a:r>
              <a:rPr lang="zh-CN" altLang="en-US" sz="2400"/>
              <a:t>数据相关：</a:t>
            </a:r>
          </a:p>
        </p:txBody>
      </p:sp>
      <p:pic>
        <p:nvPicPr>
          <p:cNvPr id="4" name="图片 3">
            <a:extLst>
              <a:ext uri="{FF2B5EF4-FFF2-40B4-BE49-F238E27FC236}">
                <a16:creationId xmlns:a16="http://schemas.microsoft.com/office/drawing/2014/main" id="{BCB86504-321B-068A-676F-0B8BEE0E44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624" y="2204864"/>
            <a:ext cx="9144000" cy="3839954"/>
          </a:xfrm>
          <a:prstGeom prst="rect">
            <a:avLst/>
          </a:prstGeom>
        </p:spPr>
      </p:pic>
    </p:spTree>
    <p:custDataLst>
      <p:tags r:id="rId1"/>
    </p:custDataLst>
    <p:extLst>
      <p:ext uri="{BB962C8B-B14F-4D97-AF65-F5344CB8AC3E}">
        <p14:creationId xmlns:p14="http://schemas.microsoft.com/office/powerpoint/2010/main" val="3792135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anim calcmode="lin" valueType="num">
                                      <p:cBhvr additive="base">
                                        <p:cTn id="7" dur="500" fill="hold"/>
                                        <p:tgtEl>
                                          <p:spTgt spid="11267"/>
                                        </p:tgtEl>
                                        <p:attrNameLst>
                                          <p:attrName>ppt_x</p:attrName>
                                        </p:attrNameLst>
                                      </p:cBhvr>
                                      <p:tavLst>
                                        <p:tav tm="0">
                                          <p:val>
                                            <p:strVal val="#ppt_x"/>
                                          </p:val>
                                        </p:tav>
                                        <p:tav tm="100000">
                                          <p:val>
                                            <p:strVal val="#ppt_x"/>
                                          </p:val>
                                        </p:tav>
                                      </p:tavLst>
                                    </p:anim>
                                    <p:anim calcmode="lin" valueType="num">
                                      <p:cBhvr additive="base">
                                        <p:cTn id="8"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11267" name="文本框 1"/>
          <p:cNvSpPr txBox="1"/>
          <p:nvPr/>
        </p:nvSpPr>
        <p:spPr>
          <a:xfrm>
            <a:off x="539750" y="260033"/>
            <a:ext cx="3527425" cy="1198880"/>
          </a:xfrm>
          <a:prstGeom prst="rect">
            <a:avLst/>
          </a:prstGeom>
          <a:noFill/>
          <a:ln w="9525">
            <a:noFill/>
          </a:ln>
        </p:spPr>
        <p:txBody>
          <a:bodyPr>
            <a:spAutoFit/>
          </a:bodyPr>
          <a:lstStyle/>
          <a:p>
            <a:pPr eaLnBrk="1" hangingPunct="1"/>
            <a:r>
              <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4.2 </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流水线冒险处理</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 name="文本框 1">
            <a:extLst>
              <a:ext uri="{FF2B5EF4-FFF2-40B4-BE49-F238E27FC236}">
                <a16:creationId xmlns:a16="http://schemas.microsoft.com/office/drawing/2014/main" id="{C81A162B-8998-DA64-2664-FEC95511AF5B}"/>
              </a:ext>
            </a:extLst>
          </p:cNvPr>
          <p:cNvSpPr txBox="1"/>
          <p:nvPr/>
        </p:nvSpPr>
        <p:spPr>
          <a:xfrm>
            <a:off x="307658" y="1521352"/>
            <a:ext cx="8424739" cy="1107996"/>
          </a:xfrm>
          <a:prstGeom prst="rect">
            <a:avLst/>
          </a:prstGeom>
          <a:noFill/>
        </p:spPr>
        <p:txBody>
          <a:bodyPr wrap="square" rtlCol="0">
            <a:spAutoFit/>
          </a:bodyPr>
          <a:lstStyle/>
          <a:p>
            <a:r>
              <a:rPr lang="zh-CN" altLang="en-US" sz="2400"/>
              <a:t>数据相关：</a:t>
            </a:r>
            <a:r>
              <a:rPr lang="zh-CN" altLang="en-US"/>
              <a:t>流水线的机制可以让多条指令同时处于</a:t>
            </a:r>
            <a:r>
              <a:rPr lang="en-US" altLang="zh-CN"/>
              <a:t>CPU</a:t>
            </a:r>
            <a:r>
              <a:rPr lang="zh-CN" altLang="en-US"/>
              <a:t>的各个阶段，导致后面的指令进入流水线后前面还有未执行完的指令（还未写回寄存器），所以后面的指令能看到的寄存器堆并非最新的，造成读取错误</a:t>
            </a:r>
            <a:r>
              <a:rPr lang="zh-CN" altLang="en-US" b="1"/>
              <a:t>。</a:t>
            </a:r>
            <a:endParaRPr lang="zh-CN" altLang="en-US" sz="2400"/>
          </a:p>
        </p:txBody>
      </p:sp>
      <p:pic>
        <p:nvPicPr>
          <p:cNvPr id="12" name="图片 11">
            <a:extLst>
              <a:ext uri="{FF2B5EF4-FFF2-40B4-BE49-F238E27FC236}">
                <a16:creationId xmlns:a16="http://schemas.microsoft.com/office/drawing/2014/main" id="{4155C491-39AB-4675-3E51-120BBCD7DEC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104" y="2474814"/>
            <a:ext cx="9144000" cy="4220308"/>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anim calcmode="lin" valueType="num">
                                      <p:cBhvr additive="base">
                                        <p:cTn id="7" dur="500" fill="hold"/>
                                        <p:tgtEl>
                                          <p:spTgt spid="11267"/>
                                        </p:tgtEl>
                                        <p:attrNameLst>
                                          <p:attrName>ppt_x</p:attrName>
                                        </p:attrNameLst>
                                      </p:cBhvr>
                                      <p:tavLst>
                                        <p:tav tm="0">
                                          <p:val>
                                            <p:strVal val="#ppt_x"/>
                                          </p:val>
                                        </p:tav>
                                        <p:tav tm="100000">
                                          <p:val>
                                            <p:strVal val="#ppt_x"/>
                                          </p:val>
                                        </p:tav>
                                      </p:tavLst>
                                    </p:anim>
                                    <p:anim calcmode="lin" valueType="num">
                                      <p:cBhvr additive="base">
                                        <p:cTn id="8"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11267" name="文本框 1"/>
          <p:cNvSpPr txBox="1"/>
          <p:nvPr/>
        </p:nvSpPr>
        <p:spPr>
          <a:xfrm>
            <a:off x="539750" y="260033"/>
            <a:ext cx="3527425" cy="1198880"/>
          </a:xfrm>
          <a:prstGeom prst="rect">
            <a:avLst/>
          </a:prstGeom>
          <a:noFill/>
          <a:ln w="9525">
            <a:noFill/>
          </a:ln>
        </p:spPr>
        <p:txBody>
          <a:bodyPr>
            <a:spAutoFit/>
          </a:bodyPr>
          <a:lstStyle/>
          <a:p>
            <a:pPr eaLnBrk="1" hangingPunct="1"/>
            <a:r>
              <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4.2 </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流水线冒险处理</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 name="文本框 1">
            <a:extLst>
              <a:ext uri="{FF2B5EF4-FFF2-40B4-BE49-F238E27FC236}">
                <a16:creationId xmlns:a16="http://schemas.microsoft.com/office/drawing/2014/main" id="{C81A162B-8998-DA64-2664-FEC95511AF5B}"/>
              </a:ext>
            </a:extLst>
          </p:cNvPr>
          <p:cNvSpPr txBox="1"/>
          <p:nvPr/>
        </p:nvSpPr>
        <p:spPr>
          <a:xfrm>
            <a:off x="539749" y="1694499"/>
            <a:ext cx="3527425" cy="461665"/>
          </a:xfrm>
          <a:prstGeom prst="rect">
            <a:avLst/>
          </a:prstGeom>
          <a:noFill/>
        </p:spPr>
        <p:txBody>
          <a:bodyPr wrap="square" rtlCol="0">
            <a:spAutoFit/>
          </a:bodyPr>
          <a:lstStyle/>
          <a:p>
            <a:r>
              <a:rPr lang="zh-CN" altLang="en-US" sz="2400"/>
              <a:t>数据相关：</a:t>
            </a:r>
          </a:p>
        </p:txBody>
      </p:sp>
      <p:pic>
        <p:nvPicPr>
          <p:cNvPr id="4" name="图片 3">
            <a:extLst>
              <a:ext uri="{FF2B5EF4-FFF2-40B4-BE49-F238E27FC236}">
                <a16:creationId xmlns:a16="http://schemas.microsoft.com/office/drawing/2014/main" id="{BCB86504-321B-068A-676F-0B8BEE0E44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624" y="2204864"/>
            <a:ext cx="9144000" cy="3839954"/>
          </a:xfrm>
          <a:prstGeom prst="rect">
            <a:avLst/>
          </a:prstGeom>
        </p:spPr>
      </p:pic>
    </p:spTree>
    <p:custDataLst>
      <p:tags r:id="rId1"/>
    </p:custDataLst>
    <p:extLst>
      <p:ext uri="{BB962C8B-B14F-4D97-AF65-F5344CB8AC3E}">
        <p14:creationId xmlns:p14="http://schemas.microsoft.com/office/powerpoint/2010/main" val="2584837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anim calcmode="lin" valueType="num">
                                      <p:cBhvr additive="base">
                                        <p:cTn id="7" dur="500" fill="hold"/>
                                        <p:tgtEl>
                                          <p:spTgt spid="11267"/>
                                        </p:tgtEl>
                                        <p:attrNameLst>
                                          <p:attrName>ppt_x</p:attrName>
                                        </p:attrNameLst>
                                      </p:cBhvr>
                                      <p:tavLst>
                                        <p:tav tm="0">
                                          <p:val>
                                            <p:strVal val="#ppt_x"/>
                                          </p:val>
                                        </p:tav>
                                        <p:tav tm="100000">
                                          <p:val>
                                            <p:strVal val="#ppt_x"/>
                                          </p:val>
                                        </p:tav>
                                      </p:tavLst>
                                    </p:anim>
                                    <p:anim calcmode="lin" valueType="num">
                                      <p:cBhvr additive="base">
                                        <p:cTn id="8"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11267" name="文本框 1"/>
          <p:cNvSpPr txBox="1"/>
          <p:nvPr/>
        </p:nvSpPr>
        <p:spPr>
          <a:xfrm>
            <a:off x="539750" y="260033"/>
            <a:ext cx="3527425" cy="1198880"/>
          </a:xfrm>
          <a:prstGeom prst="rect">
            <a:avLst/>
          </a:prstGeom>
          <a:noFill/>
          <a:ln w="9525">
            <a:noFill/>
          </a:ln>
        </p:spPr>
        <p:txBody>
          <a:bodyPr>
            <a:spAutoFit/>
          </a:bodyPr>
          <a:lstStyle/>
          <a:p>
            <a:pPr eaLnBrk="1" hangingPunct="1"/>
            <a:r>
              <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4.2 </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流水线冒险处理</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 name="文本框 1">
            <a:extLst>
              <a:ext uri="{FF2B5EF4-FFF2-40B4-BE49-F238E27FC236}">
                <a16:creationId xmlns:a16="http://schemas.microsoft.com/office/drawing/2014/main" id="{C81A162B-8998-DA64-2664-FEC95511AF5B}"/>
              </a:ext>
            </a:extLst>
          </p:cNvPr>
          <p:cNvSpPr txBox="1"/>
          <p:nvPr/>
        </p:nvSpPr>
        <p:spPr>
          <a:xfrm>
            <a:off x="539749" y="1694499"/>
            <a:ext cx="3527425" cy="461665"/>
          </a:xfrm>
          <a:prstGeom prst="rect">
            <a:avLst/>
          </a:prstGeom>
          <a:noFill/>
        </p:spPr>
        <p:txBody>
          <a:bodyPr wrap="square" rtlCol="0">
            <a:spAutoFit/>
          </a:bodyPr>
          <a:lstStyle/>
          <a:p>
            <a:r>
              <a:rPr lang="zh-CN" altLang="en-US" sz="2400"/>
              <a:t>数据相关：</a:t>
            </a:r>
          </a:p>
        </p:txBody>
      </p:sp>
      <p:pic>
        <p:nvPicPr>
          <p:cNvPr id="4" name="图片 3">
            <a:extLst>
              <a:ext uri="{FF2B5EF4-FFF2-40B4-BE49-F238E27FC236}">
                <a16:creationId xmlns:a16="http://schemas.microsoft.com/office/drawing/2014/main" id="{D5BF469C-8839-32C8-8C27-66FD4D497B8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624" y="2354441"/>
            <a:ext cx="9144000" cy="4243526"/>
          </a:xfrm>
          <a:prstGeom prst="rect">
            <a:avLst/>
          </a:prstGeom>
        </p:spPr>
      </p:pic>
    </p:spTree>
    <p:custDataLst>
      <p:tags r:id="rId1"/>
    </p:custDataLst>
    <p:extLst>
      <p:ext uri="{BB962C8B-B14F-4D97-AF65-F5344CB8AC3E}">
        <p14:creationId xmlns:p14="http://schemas.microsoft.com/office/powerpoint/2010/main" val="4281348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anim calcmode="lin" valueType="num">
                                      <p:cBhvr additive="base">
                                        <p:cTn id="7" dur="500" fill="hold"/>
                                        <p:tgtEl>
                                          <p:spTgt spid="11267"/>
                                        </p:tgtEl>
                                        <p:attrNameLst>
                                          <p:attrName>ppt_x</p:attrName>
                                        </p:attrNameLst>
                                      </p:cBhvr>
                                      <p:tavLst>
                                        <p:tav tm="0">
                                          <p:val>
                                            <p:strVal val="#ppt_x"/>
                                          </p:val>
                                        </p:tav>
                                        <p:tav tm="100000">
                                          <p:val>
                                            <p:strVal val="#ppt_x"/>
                                          </p:val>
                                        </p:tav>
                                      </p:tavLst>
                                    </p:anim>
                                    <p:anim calcmode="lin" valueType="num">
                                      <p:cBhvr additive="base">
                                        <p:cTn id="8"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1619250" y="116205"/>
            <a:ext cx="4871085" cy="1014730"/>
          </a:xfrm>
          <a:prstGeom prst="rect">
            <a:avLst/>
          </a:prstGeom>
          <a:noFill/>
        </p:spPr>
        <p:txBody>
          <a:bodyPr wrap="square" rtlCol="0">
            <a:spAutoFit/>
          </a:bodyPr>
          <a:lstStyle/>
          <a:p>
            <a:pPr algn="ctr"/>
            <a:r>
              <a:rPr lang="en-US" altLang="zh-CN" sz="6000"/>
              <a:t>     </a:t>
            </a:r>
            <a:r>
              <a:rPr lang="zh-CN" altLang="en-US" sz="6000"/>
              <a:t>目录</a:t>
            </a:r>
          </a:p>
        </p:txBody>
      </p:sp>
      <p:sp>
        <p:nvSpPr>
          <p:cNvPr id="5" name="文本框 4"/>
          <p:cNvSpPr txBox="1"/>
          <p:nvPr/>
        </p:nvSpPr>
        <p:spPr>
          <a:xfrm>
            <a:off x="1547495" y="1268730"/>
            <a:ext cx="6494780" cy="4523105"/>
          </a:xfrm>
          <a:prstGeom prst="rect">
            <a:avLst/>
          </a:prstGeom>
          <a:noFill/>
        </p:spPr>
        <p:txBody>
          <a:bodyPr wrap="square" rtlCol="0">
            <a:spAutoFit/>
          </a:bodyPr>
          <a:lstStyle/>
          <a:p>
            <a:r>
              <a:rPr lang="en-US" altLang="zh-CN" sz="2400"/>
              <a:t>1.</a:t>
            </a:r>
            <a:r>
              <a:rPr lang="zh-CN" altLang="en-US" sz="2400"/>
              <a:t>小组分工合作情况，团队贡献</a:t>
            </a:r>
          </a:p>
          <a:p>
            <a:endParaRPr lang="zh-CN" altLang="en-US" sz="2400"/>
          </a:p>
          <a:p>
            <a:r>
              <a:rPr lang="en-US" altLang="zh-CN" sz="2400"/>
              <a:t>2.</a:t>
            </a:r>
            <a:r>
              <a:rPr lang="zh-CN" altLang="en-US" sz="2400"/>
              <a:t>微处理器设计</a:t>
            </a:r>
            <a:r>
              <a:rPr lang="en-US" altLang="zh-CN" sz="2400"/>
              <a:t>——</a:t>
            </a:r>
            <a:r>
              <a:rPr lang="zh-CN" altLang="en-US" sz="2400"/>
              <a:t>单周期流水线指令集</a:t>
            </a:r>
            <a:r>
              <a:rPr lang="en-US" altLang="zh-CN" sz="2400"/>
              <a:t>CPU</a:t>
            </a:r>
          </a:p>
          <a:p>
            <a:r>
              <a:rPr lang="en-US" altLang="zh-CN" sz="2400"/>
              <a:t>	2.1</a:t>
            </a:r>
            <a:r>
              <a:rPr lang="zh-CN" altLang="en-US" sz="2400"/>
              <a:t>代码模块框架</a:t>
            </a:r>
          </a:p>
          <a:p>
            <a:r>
              <a:rPr lang="en-US" altLang="zh-CN" sz="2400"/>
              <a:t>	2.2</a:t>
            </a:r>
            <a:r>
              <a:rPr lang="zh-CN" altLang="en-US" sz="2400"/>
              <a:t>代码逻辑</a:t>
            </a:r>
          </a:p>
          <a:p>
            <a:r>
              <a:rPr lang="en-US" altLang="zh-CN" sz="2400"/>
              <a:t>	2.3</a:t>
            </a:r>
            <a:r>
              <a:rPr lang="zh-CN" altLang="en-US" sz="2400"/>
              <a:t>流水线相关性</a:t>
            </a:r>
          </a:p>
          <a:p>
            <a:endParaRPr lang="zh-CN" altLang="en-US" sz="2400"/>
          </a:p>
          <a:p>
            <a:r>
              <a:rPr lang="en-US" altLang="zh-CN" sz="2400"/>
              <a:t>3.</a:t>
            </a:r>
            <a:r>
              <a:rPr lang="zh-CN" altLang="en-US" sz="2400"/>
              <a:t>外设接口设计</a:t>
            </a:r>
            <a:r>
              <a:rPr lang="en-US" altLang="zh-CN" sz="2400"/>
              <a:t>——</a:t>
            </a:r>
            <a:r>
              <a:rPr lang="zh-CN" altLang="en-US" sz="2400"/>
              <a:t>接口控制器</a:t>
            </a:r>
          </a:p>
          <a:p>
            <a:endParaRPr lang="zh-CN" altLang="en-US" sz="2400"/>
          </a:p>
          <a:p>
            <a:r>
              <a:rPr lang="en-US" altLang="zh-CN" sz="2400"/>
              <a:t>4.</a:t>
            </a:r>
            <a:r>
              <a:rPr lang="zh-CN" altLang="en-US" sz="2400"/>
              <a:t>仿真与测试</a:t>
            </a:r>
          </a:p>
          <a:p>
            <a:r>
              <a:rPr lang="en-US" altLang="zh-CN" sz="2400"/>
              <a:t>	4.1</a:t>
            </a:r>
            <a:r>
              <a:rPr lang="zh-CN" altLang="en-US" sz="2400"/>
              <a:t>微处理器仿真与下板</a:t>
            </a:r>
          </a:p>
          <a:p>
            <a:r>
              <a:rPr lang="en-US" altLang="zh-CN" sz="2400"/>
              <a:t>	4.2VGA</a:t>
            </a:r>
            <a:r>
              <a:rPr lang="zh-CN" altLang="en-US" sz="2400"/>
              <a:t>测试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11267" name="文本框 1"/>
          <p:cNvSpPr txBox="1"/>
          <p:nvPr/>
        </p:nvSpPr>
        <p:spPr>
          <a:xfrm>
            <a:off x="539750" y="260033"/>
            <a:ext cx="3527425" cy="1198880"/>
          </a:xfrm>
          <a:prstGeom prst="rect">
            <a:avLst/>
          </a:prstGeom>
          <a:noFill/>
          <a:ln w="9525">
            <a:noFill/>
          </a:ln>
        </p:spPr>
        <p:txBody>
          <a:bodyPr>
            <a:spAutoFit/>
          </a:bodyPr>
          <a:lstStyle/>
          <a:p>
            <a:pPr eaLnBrk="1" hangingPunct="1"/>
            <a:r>
              <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4.2 </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流水线冒险处理</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 name="文本框 1">
            <a:extLst>
              <a:ext uri="{FF2B5EF4-FFF2-40B4-BE49-F238E27FC236}">
                <a16:creationId xmlns:a16="http://schemas.microsoft.com/office/drawing/2014/main" id="{C81A162B-8998-DA64-2664-FEC95511AF5B}"/>
              </a:ext>
            </a:extLst>
          </p:cNvPr>
          <p:cNvSpPr txBox="1"/>
          <p:nvPr/>
        </p:nvSpPr>
        <p:spPr>
          <a:xfrm>
            <a:off x="539749" y="1694499"/>
            <a:ext cx="3527425" cy="461665"/>
          </a:xfrm>
          <a:prstGeom prst="rect">
            <a:avLst/>
          </a:prstGeom>
          <a:noFill/>
        </p:spPr>
        <p:txBody>
          <a:bodyPr wrap="square" rtlCol="0">
            <a:spAutoFit/>
          </a:bodyPr>
          <a:lstStyle/>
          <a:p>
            <a:r>
              <a:rPr lang="zh-CN" altLang="en-US" sz="2400"/>
              <a:t>数据相关：</a:t>
            </a:r>
          </a:p>
        </p:txBody>
      </p:sp>
      <p:pic>
        <p:nvPicPr>
          <p:cNvPr id="4" name="图片 3">
            <a:extLst>
              <a:ext uri="{FF2B5EF4-FFF2-40B4-BE49-F238E27FC236}">
                <a16:creationId xmlns:a16="http://schemas.microsoft.com/office/drawing/2014/main" id="{BCB86504-321B-068A-676F-0B8BEE0E44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624" y="2204864"/>
            <a:ext cx="9144000" cy="3839954"/>
          </a:xfrm>
          <a:prstGeom prst="rect">
            <a:avLst/>
          </a:prstGeom>
        </p:spPr>
      </p:pic>
    </p:spTree>
    <p:custDataLst>
      <p:tags r:id="rId1"/>
    </p:custDataLst>
    <p:extLst>
      <p:ext uri="{BB962C8B-B14F-4D97-AF65-F5344CB8AC3E}">
        <p14:creationId xmlns:p14="http://schemas.microsoft.com/office/powerpoint/2010/main" val="1283823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anim calcmode="lin" valueType="num">
                                      <p:cBhvr additive="base">
                                        <p:cTn id="7" dur="500" fill="hold"/>
                                        <p:tgtEl>
                                          <p:spTgt spid="11267"/>
                                        </p:tgtEl>
                                        <p:attrNameLst>
                                          <p:attrName>ppt_x</p:attrName>
                                        </p:attrNameLst>
                                      </p:cBhvr>
                                      <p:tavLst>
                                        <p:tav tm="0">
                                          <p:val>
                                            <p:strVal val="#ppt_x"/>
                                          </p:val>
                                        </p:tav>
                                        <p:tav tm="100000">
                                          <p:val>
                                            <p:strVal val="#ppt_x"/>
                                          </p:val>
                                        </p:tav>
                                      </p:tavLst>
                                    </p:anim>
                                    <p:anim calcmode="lin" valueType="num">
                                      <p:cBhvr additive="base">
                                        <p:cTn id="8"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11267" name="文本框 1"/>
          <p:cNvSpPr txBox="1"/>
          <p:nvPr/>
        </p:nvSpPr>
        <p:spPr>
          <a:xfrm>
            <a:off x="539750" y="260033"/>
            <a:ext cx="3527425" cy="1198880"/>
          </a:xfrm>
          <a:prstGeom prst="rect">
            <a:avLst/>
          </a:prstGeom>
          <a:noFill/>
          <a:ln w="9525">
            <a:noFill/>
          </a:ln>
        </p:spPr>
        <p:txBody>
          <a:bodyPr>
            <a:spAutoFit/>
          </a:bodyPr>
          <a:lstStyle/>
          <a:p>
            <a:pPr eaLnBrk="1" hangingPunct="1"/>
            <a:r>
              <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4.2 </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流水线冒险处理</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 name="文本框 1">
            <a:extLst>
              <a:ext uri="{FF2B5EF4-FFF2-40B4-BE49-F238E27FC236}">
                <a16:creationId xmlns:a16="http://schemas.microsoft.com/office/drawing/2014/main" id="{C81A162B-8998-DA64-2664-FEC95511AF5B}"/>
              </a:ext>
            </a:extLst>
          </p:cNvPr>
          <p:cNvSpPr txBox="1"/>
          <p:nvPr/>
        </p:nvSpPr>
        <p:spPr>
          <a:xfrm>
            <a:off x="539749" y="1694499"/>
            <a:ext cx="3527425" cy="461665"/>
          </a:xfrm>
          <a:prstGeom prst="rect">
            <a:avLst/>
          </a:prstGeom>
          <a:noFill/>
        </p:spPr>
        <p:txBody>
          <a:bodyPr wrap="square" rtlCol="0">
            <a:spAutoFit/>
          </a:bodyPr>
          <a:lstStyle/>
          <a:p>
            <a:r>
              <a:rPr lang="zh-CN" altLang="en-US" sz="2400"/>
              <a:t>数据相关：</a:t>
            </a:r>
          </a:p>
        </p:txBody>
      </p:sp>
      <p:pic>
        <p:nvPicPr>
          <p:cNvPr id="4" name="图片 3">
            <a:extLst>
              <a:ext uri="{FF2B5EF4-FFF2-40B4-BE49-F238E27FC236}">
                <a16:creationId xmlns:a16="http://schemas.microsoft.com/office/drawing/2014/main" id="{6F8945F4-6687-6D3E-0140-2909A1B162D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0" y="2364182"/>
            <a:ext cx="9144000" cy="4195203"/>
          </a:xfrm>
          <a:prstGeom prst="rect">
            <a:avLst/>
          </a:prstGeom>
        </p:spPr>
      </p:pic>
    </p:spTree>
    <p:custDataLst>
      <p:tags r:id="rId1"/>
    </p:custDataLst>
    <p:extLst>
      <p:ext uri="{BB962C8B-B14F-4D97-AF65-F5344CB8AC3E}">
        <p14:creationId xmlns:p14="http://schemas.microsoft.com/office/powerpoint/2010/main" val="3748373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anim calcmode="lin" valueType="num">
                                      <p:cBhvr additive="base">
                                        <p:cTn id="7" dur="500" fill="hold"/>
                                        <p:tgtEl>
                                          <p:spTgt spid="11267"/>
                                        </p:tgtEl>
                                        <p:attrNameLst>
                                          <p:attrName>ppt_x</p:attrName>
                                        </p:attrNameLst>
                                      </p:cBhvr>
                                      <p:tavLst>
                                        <p:tav tm="0">
                                          <p:val>
                                            <p:strVal val="#ppt_x"/>
                                          </p:val>
                                        </p:tav>
                                        <p:tav tm="100000">
                                          <p:val>
                                            <p:strVal val="#ppt_x"/>
                                          </p:val>
                                        </p:tav>
                                      </p:tavLst>
                                    </p:anim>
                                    <p:anim calcmode="lin" valueType="num">
                                      <p:cBhvr additive="base">
                                        <p:cTn id="8"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11267" name="文本框 1"/>
          <p:cNvSpPr txBox="1"/>
          <p:nvPr/>
        </p:nvSpPr>
        <p:spPr>
          <a:xfrm>
            <a:off x="539750" y="260033"/>
            <a:ext cx="3527425" cy="1198880"/>
          </a:xfrm>
          <a:prstGeom prst="rect">
            <a:avLst/>
          </a:prstGeom>
          <a:noFill/>
          <a:ln w="9525">
            <a:noFill/>
          </a:ln>
        </p:spPr>
        <p:txBody>
          <a:bodyPr>
            <a:spAutoFit/>
          </a:bodyPr>
          <a:lstStyle/>
          <a:p>
            <a:pPr eaLnBrk="1" hangingPunct="1"/>
            <a:r>
              <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4.2 </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流水线冒险处理</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 name="文本框 1">
            <a:extLst>
              <a:ext uri="{FF2B5EF4-FFF2-40B4-BE49-F238E27FC236}">
                <a16:creationId xmlns:a16="http://schemas.microsoft.com/office/drawing/2014/main" id="{C81A162B-8998-DA64-2664-FEC95511AF5B}"/>
              </a:ext>
            </a:extLst>
          </p:cNvPr>
          <p:cNvSpPr txBox="1"/>
          <p:nvPr/>
        </p:nvSpPr>
        <p:spPr>
          <a:xfrm>
            <a:off x="539749" y="1694499"/>
            <a:ext cx="3527425" cy="461665"/>
          </a:xfrm>
          <a:prstGeom prst="rect">
            <a:avLst/>
          </a:prstGeom>
          <a:noFill/>
        </p:spPr>
        <p:txBody>
          <a:bodyPr wrap="square" rtlCol="0">
            <a:spAutoFit/>
          </a:bodyPr>
          <a:lstStyle/>
          <a:p>
            <a:r>
              <a:rPr lang="zh-CN" altLang="en-US" sz="2400"/>
              <a:t>控制相关：</a:t>
            </a:r>
          </a:p>
        </p:txBody>
      </p:sp>
      <p:pic>
        <p:nvPicPr>
          <p:cNvPr id="4" name="图片 3">
            <a:extLst>
              <a:ext uri="{FF2B5EF4-FFF2-40B4-BE49-F238E27FC236}">
                <a16:creationId xmlns:a16="http://schemas.microsoft.com/office/drawing/2014/main" id="{BCB86504-321B-068A-676F-0B8BEE0E44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624" y="2204864"/>
            <a:ext cx="9144000" cy="3839954"/>
          </a:xfrm>
          <a:prstGeom prst="rect">
            <a:avLst/>
          </a:prstGeom>
        </p:spPr>
      </p:pic>
    </p:spTree>
    <p:custDataLst>
      <p:tags r:id="rId1"/>
    </p:custDataLst>
    <p:extLst>
      <p:ext uri="{BB962C8B-B14F-4D97-AF65-F5344CB8AC3E}">
        <p14:creationId xmlns:p14="http://schemas.microsoft.com/office/powerpoint/2010/main" val="3399726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anim calcmode="lin" valueType="num">
                                      <p:cBhvr additive="base">
                                        <p:cTn id="7" dur="500" fill="hold"/>
                                        <p:tgtEl>
                                          <p:spTgt spid="11267"/>
                                        </p:tgtEl>
                                        <p:attrNameLst>
                                          <p:attrName>ppt_x</p:attrName>
                                        </p:attrNameLst>
                                      </p:cBhvr>
                                      <p:tavLst>
                                        <p:tav tm="0">
                                          <p:val>
                                            <p:strVal val="#ppt_x"/>
                                          </p:val>
                                        </p:tav>
                                        <p:tav tm="100000">
                                          <p:val>
                                            <p:strVal val="#ppt_x"/>
                                          </p:val>
                                        </p:tav>
                                      </p:tavLst>
                                    </p:anim>
                                    <p:anim calcmode="lin" valueType="num">
                                      <p:cBhvr additive="base">
                                        <p:cTn id="8"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 calcmode="lin" valueType="num">
                                      <p:cBhvr additive="base">
                                        <p:cTn id="13"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11267" name="文本框 1"/>
          <p:cNvSpPr txBox="1"/>
          <p:nvPr/>
        </p:nvSpPr>
        <p:spPr>
          <a:xfrm>
            <a:off x="539750" y="260033"/>
            <a:ext cx="3527425" cy="1198880"/>
          </a:xfrm>
          <a:prstGeom prst="rect">
            <a:avLst/>
          </a:prstGeom>
          <a:noFill/>
          <a:ln w="9525">
            <a:noFill/>
          </a:ln>
        </p:spPr>
        <p:txBody>
          <a:bodyPr>
            <a:spAutoFit/>
          </a:bodyPr>
          <a:lstStyle/>
          <a:p>
            <a:pPr eaLnBrk="1" hangingPunct="1"/>
            <a:r>
              <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4.2 </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流水线冒险处理</a:t>
            </a:r>
            <a:endParaRPr lang="zh-CN" altLang="en-US" sz="24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 name="文本框 1">
            <a:extLst>
              <a:ext uri="{FF2B5EF4-FFF2-40B4-BE49-F238E27FC236}">
                <a16:creationId xmlns:a16="http://schemas.microsoft.com/office/drawing/2014/main" id="{C81A162B-8998-DA64-2664-FEC95511AF5B}"/>
              </a:ext>
            </a:extLst>
          </p:cNvPr>
          <p:cNvSpPr txBox="1"/>
          <p:nvPr/>
        </p:nvSpPr>
        <p:spPr>
          <a:xfrm>
            <a:off x="515094" y="1595834"/>
            <a:ext cx="8496747" cy="830997"/>
          </a:xfrm>
          <a:prstGeom prst="rect">
            <a:avLst/>
          </a:prstGeom>
          <a:noFill/>
        </p:spPr>
        <p:txBody>
          <a:bodyPr wrap="square" rtlCol="0">
            <a:spAutoFit/>
          </a:bodyPr>
          <a:lstStyle/>
          <a:p>
            <a:r>
              <a:rPr lang="zh-CN" altLang="en-US" sz="2400"/>
              <a:t>控制相关：</a:t>
            </a:r>
            <a:r>
              <a:rPr lang="zh-CN" altLang="en-US"/>
              <a:t>由于流水线的阻隔，导致跳转指令的跳转控制信号不能及时到达</a:t>
            </a:r>
            <a:r>
              <a:rPr lang="en-US" altLang="zh-CN"/>
              <a:t>PC</a:t>
            </a:r>
            <a:r>
              <a:rPr lang="zh-CN" altLang="en-US"/>
              <a:t>指导跳转，有一个时钟周期的延时</a:t>
            </a:r>
            <a:endParaRPr lang="zh-CN" altLang="en-US" sz="2400"/>
          </a:p>
        </p:txBody>
      </p:sp>
      <p:pic>
        <p:nvPicPr>
          <p:cNvPr id="4" name="图片 3">
            <a:extLst>
              <a:ext uri="{FF2B5EF4-FFF2-40B4-BE49-F238E27FC236}">
                <a16:creationId xmlns:a16="http://schemas.microsoft.com/office/drawing/2014/main" id="{8C768FE3-C1D3-F979-C952-1847C5706B9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0" y="2276872"/>
            <a:ext cx="9144000" cy="4202575"/>
          </a:xfrm>
          <a:prstGeom prst="rect">
            <a:avLst/>
          </a:prstGeom>
        </p:spPr>
      </p:pic>
    </p:spTree>
    <p:custDataLst>
      <p:tags r:id="rId1"/>
    </p:custDataLst>
    <p:extLst>
      <p:ext uri="{BB962C8B-B14F-4D97-AF65-F5344CB8AC3E}">
        <p14:creationId xmlns:p14="http://schemas.microsoft.com/office/powerpoint/2010/main" val="2373055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anim calcmode="lin" valueType="num">
                                      <p:cBhvr additive="base">
                                        <p:cTn id="7" dur="500" fill="hold"/>
                                        <p:tgtEl>
                                          <p:spTgt spid="11267"/>
                                        </p:tgtEl>
                                        <p:attrNameLst>
                                          <p:attrName>ppt_x</p:attrName>
                                        </p:attrNameLst>
                                      </p:cBhvr>
                                      <p:tavLst>
                                        <p:tav tm="0">
                                          <p:val>
                                            <p:strVal val="#ppt_x"/>
                                          </p:val>
                                        </p:tav>
                                        <p:tav tm="100000">
                                          <p:val>
                                            <p:strVal val="#ppt_x"/>
                                          </p:val>
                                        </p:tav>
                                      </p:tavLst>
                                    </p:anim>
                                    <p:anim calcmode="lin" valueType="num">
                                      <p:cBhvr additive="base">
                                        <p:cTn id="8"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12291" name="文本框 1"/>
          <p:cNvSpPr txBox="1"/>
          <p:nvPr>
            <p:custDataLst>
              <p:tags r:id="rId4"/>
            </p:custDataLst>
          </p:nvPr>
        </p:nvSpPr>
        <p:spPr>
          <a:xfrm>
            <a:off x="611188" y="331788"/>
            <a:ext cx="4319587" cy="1198880"/>
          </a:xfrm>
          <a:prstGeom prst="rect">
            <a:avLst/>
          </a:prstGeom>
          <a:noFill/>
          <a:ln w="9525">
            <a:noFill/>
          </a:ln>
        </p:spPr>
        <p:txBody>
          <a:bodyPr>
            <a:spAutoFit/>
          </a:bodyPr>
          <a:lstStyle/>
          <a:p>
            <a:pPr eaLnBrk="1" hangingPunct="1"/>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dk1"/>
                </a:solidFill>
                <a:latin typeface="微软雅黑" panose="020B0503020204020204" charset="-122"/>
                <a:ea typeface="微软雅黑" panose="020B0503020204020204" charset="-122"/>
                <a:cs typeface="微软雅黑" panose="020B0503020204020204" charset="-122"/>
                <a:sym typeface="+mn-ea"/>
              </a:rPr>
              <a:t>4.3VGA</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测试</a:t>
            </a:r>
          </a:p>
        </p:txBody>
      </p:sp>
      <p:pic>
        <p:nvPicPr>
          <p:cNvPr id="5" name="图片 4">
            <a:extLst>
              <a:ext uri="{FF2B5EF4-FFF2-40B4-BE49-F238E27FC236}">
                <a16:creationId xmlns:a16="http://schemas.microsoft.com/office/drawing/2014/main" id="{184DB9B0-8281-F495-DAB5-619A05F18DF3}"/>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3168" y="1628800"/>
            <a:ext cx="6732240" cy="5049180"/>
          </a:xfrm>
          <a:prstGeom prst="rect">
            <a:avLst/>
          </a:prstGeom>
        </p:spPr>
      </p:pic>
      <p:pic>
        <p:nvPicPr>
          <p:cNvPr id="9" name="图片 8">
            <a:extLst>
              <a:ext uri="{FF2B5EF4-FFF2-40B4-BE49-F238E27FC236}">
                <a16:creationId xmlns:a16="http://schemas.microsoft.com/office/drawing/2014/main" id="{332C35C4-4C46-87C6-2171-D1700D5156B5}"/>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233360" y="1440675"/>
            <a:ext cx="6948264" cy="5211198"/>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anim calcmode="lin" valueType="num">
                                      <p:cBhvr additive="base">
                                        <p:cTn id="7" dur="500" fill="hold"/>
                                        <p:tgtEl>
                                          <p:spTgt spid="12291"/>
                                        </p:tgtEl>
                                        <p:attrNameLst>
                                          <p:attrName>ppt_x</p:attrName>
                                        </p:attrNameLst>
                                      </p:cBhvr>
                                      <p:tavLst>
                                        <p:tav tm="0">
                                          <p:val>
                                            <p:strVal val="#ppt_x"/>
                                          </p:val>
                                        </p:tav>
                                        <p:tav tm="100000">
                                          <p:val>
                                            <p:strVal val="#ppt_x"/>
                                          </p:val>
                                        </p:tav>
                                      </p:tavLst>
                                    </p:anim>
                                    <p:anim calcmode="lin" valueType="num">
                                      <p:cBhvr additive="base">
                                        <p:cTn id="8" dur="500" fill="hold"/>
                                        <p:tgtEl>
                                          <p:spTgt spid="1229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8" r:link="rId9"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10" r:link="rId11" cstate="screen"/>
          <a:stretch>
            <a:fillRect/>
          </a:stretch>
        </p:blipFill>
        <p:spPr>
          <a:xfrm>
            <a:off x="8641556" y="0"/>
            <a:ext cx="540068" cy="777875"/>
          </a:xfrm>
          <a:prstGeom prst="rect">
            <a:avLst/>
          </a:prstGeom>
        </p:spPr>
      </p:pic>
      <p:sp>
        <p:nvSpPr>
          <p:cNvPr id="12291" name="文本框 1"/>
          <p:cNvSpPr txBox="1"/>
          <p:nvPr>
            <p:custDataLst>
              <p:tags r:id="rId4"/>
            </p:custDataLst>
          </p:nvPr>
        </p:nvSpPr>
        <p:spPr>
          <a:xfrm>
            <a:off x="611188" y="331788"/>
            <a:ext cx="4319587" cy="1198880"/>
          </a:xfrm>
          <a:prstGeom prst="rect">
            <a:avLst/>
          </a:prstGeom>
          <a:noFill/>
          <a:ln w="9525">
            <a:noFill/>
          </a:ln>
        </p:spPr>
        <p:txBody>
          <a:bodyPr>
            <a:spAutoFit/>
          </a:bodyPr>
          <a:lstStyle/>
          <a:p>
            <a:pPr eaLnBrk="1" hangingPunct="1"/>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四：仿真与测试</a:t>
            </a:r>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r>
              <a:rPr lang="en-US" altLang="zh-CN" sz="2400">
                <a:solidFill>
                  <a:schemeClr val="dk1"/>
                </a:solidFill>
                <a:latin typeface="微软雅黑" panose="020B0503020204020204" charset="-122"/>
                <a:ea typeface="微软雅黑" panose="020B0503020204020204" charset="-122"/>
                <a:cs typeface="微软雅黑" panose="020B0503020204020204" charset="-122"/>
                <a:sym typeface="+mn-ea"/>
              </a:rPr>
              <a:t>4.3VGA</a:t>
            </a:r>
            <a:r>
              <a:rPr lang="zh-CN" altLang="en-US" sz="2400">
                <a:solidFill>
                  <a:schemeClr val="dk1"/>
                </a:solidFill>
                <a:latin typeface="微软雅黑" panose="020B0503020204020204" charset="-122"/>
                <a:ea typeface="微软雅黑" panose="020B0503020204020204" charset="-122"/>
                <a:cs typeface="微软雅黑" panose="020B0503020204020204" charset="-122"/>
                <a:sym typeface="+mn-ea"/>
              </a:rPr>
              <a:t>与流水线上板演示</a:t>
            </a:r>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endParaRPr>
          </a:p>
        </p:txBody>
      </p:sp>
      <p:pic>
        <p:nvPicPr>
          <p:cNvPr id="2" name="QQ视频20220902095916">
            <a:hlinkClick r:id="" action="ppaction://media"/>
            <a:extLst>
              <a:ext uri="{FF2B5EF4-FFF2-40B4-BE49-F238E27FC236}">
                <a16:creationId xmlns:a16="http://schemas.microsoft.com/office/drawing/2014/main" id="{DB3CD7D3-076E-506B-E947-658FED3D3E83}"/>
              </a:ext>
            </a:extLst>
          </p:cNvPr>
          <p:cNvPicPr>
            <a:picLocks noChangeAspect="1"/>
          </p:cNvPicPr>
          <p:nvPr>
            <a:videoFile r:link="rId6"/>
            <p:extLst>
              <p:ext uri="{DAA4B4D4-6D71-4841-9C94-3DE7FCFB9230}">
                <p14:media xmlns:p14="http://schemas.microsoft.com/office/powerpoint/2010/main" r:embed="rId5"/>
              </p:ext>
            </p:extLst>
          </p:nvPr>
        </p:nvPicPr>
        <p:blipFill>
          <a:blip r:embed="rId12"/>
          <a:stretch>
            <a:fillRect/>
          </a:stretch>
        </p:blipFill>
        <p:spPr>
          <a:xfrm>
            <a:off x="501228" y="1772816"/>
            <a:ext cx="8128000" cy="4572000"/>
          </a:xfrm>
          <a:prstGeom prst="rect">
            <a:avLst/>
          </a:prstGeom>
        </p:spPr>
      </p:pic>
    </p:spTree>
    <p:custDataLst>
      <p:tags r:id="rId1"/>
    </p:custDataLst>
    <p:extLst>
      <p:ext uri="{BB962C8B-B14F-4D97-AF65-F5344CB8AC3E}">
        <p14:creationId xmlns:p14="http://schemas.microsoft.com/office/powerpoint/2010/main" val="2963535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anim calcmode="lin" valueType="num">
                                      <p:cBhvr additive="base">
                                        <p:cTn id="7" dur="500" fill="hold"/>
                                        <p:tgtEl>
                                          <p:spTgt spid="12291"/>
                                        </p:tgtEl>
                                        <p:attrNameLst>
                                          <p:attrName>ppt_x</p:attrName>
                                        </p:attrNameLst>
                                      </p:cBhvr>
                                      <p:tavLst>
                                        <p:tav tm="0">
                                          <p:val>
                                            <p:strVal val="#ppt_x"/>
                                          </p:val>
                                        </p:tav>
                                        <p:tav tm="100000">
                                          <p:val>
                                            <p:strVal val="#ppt_x"/>
                                          </p:val>
                                        </p:tav>
                                      </p:tavLst>
                                    </p:anim>
                                    <p:anim calcmode="lin" valueType="num">
                                      <p:cBhvr additive="base">
                                        <p:cTn id="8" dur="500" fill="hold"/>
                                        <p:tgtEl>
                                          <p:spTgt spid="1229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2"/>
                </p:tgtEl>
              </p:cMediaNode>
            </p:video>
          </p:childTnLst>
        </p:cTn>
      </p:par>
    </p:tnLst>
    <p:bldLst>
      <p:bldP spid="1229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custDataLst>
              <p:tags r:id="rId2"/>
            </p:custDataLst>
          </p:nvPr>
        </p:nvSpPr>
        <p:spPr>
          <a:xfrm>
            <a:off x="2559844" y="2084626"/>
            <a:ext cx="4024313" cy="1049179"/>
          </a:xfrm>
          <a:prstGeom prst="rect">
            <a:avLst/>
          </a:prstGeom>
        </p:spPr>
        <p:txBody>
          <a:bodyPr vert="horz" wrap="square" lIns="0" tIns="0" rIns="0" bIns="0" rtlCol="0" anchor="b" anchorCtr="0">
            <a:normAutofit/>
          </a:bodyPr>
          <a:lstStyle>
            <a:lvl1pPr algn="dist" defTabSz="685800" rtl="0" eaLnBrk="1" fontAlgn="auto" latinLnBrk="0" hangingPunct="1">
              <a:lnSpc>
                <a:spcPct val="100000"/>
              </a:lnSpc>
              <a:spcBef>
                <a:spcPct val="0"/>
              </a:spcBef>
              <a:buNone/>
              <a:defRPr lang="zh-CN" altLang="en-US" sz="6000" b="0" u="none" strike="noStrike" kern="1200" cap="none" spc="1000" normalizeH="0" baseline="0">
                <a:solidFill>
                  <a:schemeClr val="tx1">
                    <a:lumMod val="85000"/>
                    <a:lumOff val="15000"/>
                  </a:schemeClr>
                </a:solidFill>
                <a:uFillTx/>
                <a:latin typeface="Arial" panose="020B0604020202020204" pitchFamily="34" charset="0"/>
                <a:ea typeface="汉仪旗黑-85S" panose="00020600040101010101" pitchFamily="18" charset="-122"/>
                <a:cs typeface="+mj-cs"/>
              </a:defRPr>
            </a:lvl1pPr>
          </a:lstStyle>
          <a:p>
            <a:pPr marL="0" lvl="0" indent="0" algn="dist">
              <a:lnSpc>
                <a:spcPct val="100000"/>
              </a:lnSpc>
              <a:spcBef>
                <a:spcPts val="0"/>
              </a:spcBef>
              <a:spcAft>
                <a:spcPts val="0"/>
              </a:spcAft>
              <a:buSzPct val="100000"/>
              <a:buNone/>
            </a:pPr>
            <a:r>
              <a:rPr lang="zh-CN" altLang="en-US" sz="6000" u="none" strike="noStrike" baseline="0">
                <a:solidFill>
                  <a:schemeClr val="accent1"/>
                </a:solidFill>
                <a:uLnTx/>
                <a:uFillTx/>
              </a:rPr>
              <a:t>谢谢</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副标题 7"/>
          <p:cNvSpPr>
            <a:spLocks noGrp="1"/>
          </p:cNvSpPr>
          <p:nvPr>
            <p:ph type="subTitle" idx="13"/>
            <p:custDataLst>
              <p:tags r:id="rId2"/>
            </p:custDataLst>
          </p:nvPr>
        </p:nvSpPr>
        <p:spPr>
          <a:xfrm>
            <a:off x="1547664" y="1781854"/>
            <a:ext cx="5832817" cy="4320500"/>
          </a:xfrm>
        </p:spPr>
        <p:txBody>
          <a:bodyPr>
            <a:normAutofit fontScale="92500" lnSpcReduction="10000"/>
          </a:bodyPr>
          <a:lstStyle/>
          <a:p>
            <a:pPr marL="0" lvl="0" indent="0" algn="l" fontAlgn="ctr">
              <a:lnSpc>
                <a:spcPct val="130000"/>
              </a:lnSpc>
              <a:spcBef>
                <a:spcPts val="1000"/>
              </a:spcBef>
              <a:spcAft>
                <a:spcPts val="0"/>
              </a:spcAft>
              <a:buSzPct val="100000"/>
              <a:buFont typeface="Wingdings" panose="05000000000000000000" charset="0"/>
              <a:buNone/>
            </a:pPr>
            <a:r>
              <a:rPr lang="zh-CN" altLang="en-US" sz="2400" dirty="0">
                <a:solidFill>
                  <a:schemeClr val="dk1">
                    <a:lumMod val="65000"/>
                    <a:lumOff val="35000"/>
                  </a:schemeClr>
                </a:solidFill>
              </a:rPr>
              <a:t>张驰</a:t>
            </a:r>
            <a:r>
              <a:rPr lang="zh-CN" altLang="en-US" sz="2400">
                <a:solidFill>
                  <a:schemeClr val="dk1">
                    <a:lumMod val="65000"/>
                    <a:lumOff val="35000"/>
                  </a:schemeClr>
                </a:solidFill>
              </a:rPr>
              <a:t>： 仿真</a:t>
            </a:r>
            <a:r>
              <a:rPr lang="zh-CN" altLang="en-US" sz="2400" dirty="0">
                <a:solidFill>
                  <a:schemeClr val="dk1">
                    <a:lumMod val="65000"/>
                    <a:lumOff val="35000"/>
                  </a:schemeClr>
                </a:solidFill>
              </a:rPr>
              <a:t>测试</a:t>
            </a:r>
            <a:endParaRPr lang="en-US" altLang="zh-CN" sz="2400" dirty="0">
              <a:solidFill>
                <a:schemeClr val="dk1">
                  <a:lumMod val="65000"/>
                  <a:lumOff val="35000"/>
                </a:schemeClr>
              </a:solidFill>
            </a:endParaRPr>
          </a:p>
          <a:p>
            <a:pPr marL="0" lvl="0" indent="0" algn="l" fontAlgn="ctr">
              <a:lnSpc>
                <a:spcPct val="130000"/>
              </a:lnSpc>
              <a:spcBef>
                <a:spcPts val="1000"/>
              </a:spcBef>
              <a:spcAft>
                <a:spcPts val="0"/>
              </a:spcAft>
              <a:buSzPct val="100000"/>
              <a:buFont typeface="Wingdings" panose="05000000000000000000" charset="0"/>
              <a:buNone/>
            </a:pPr>
            <a:r>
              <a:rPr lang="en-US" altLang="zh-CN" sz="2400" dirty="0">
                <a:solidFill>
                  <a:schemeClr val="dk1">
                    <a:lumMod val="65000"/>
                    <a:lumOff val="35000"/>
                  </a:schemeClr>
                </a:solidFill>
              </a:rPr>
              <a:t>	   VGA</a:t>
            </a:r>
            <a:r>
              <a:rPr lang="zh-CN" altLang="en-US" sz="2400" dirty="0">
                <a:solidFill>
                  <a:schemeClr val="dk1">
                    <a:lumMod val="65000"/>
                    <a:lumOff val="35000"/>
                  </a:schemeClr>
                </a:solidFill>
              </a:rPr>
              <a:t>接口开发</a:t>
            </a:r>
          </a:p>
          <a:p>
            <a:pPr marL="0" lvl="0" indent="0" algn="l" fontAlgn="ctr">
              <a:lnSpc>
                <a:spcPct val="130000"/>
              </a:lnSpc>
              <a:spcBef>
                <a:spcPts val="1000"/>
              </a:spcBef>
              <a:spcAft>
                <a:spcPts val="0"/>
              </a:spcAft>
              <a:buSzPct val="100000"/>
              <a:buFont typeface="Wingdings" panose="05000000000000000000" charset="0"/>
              <a:buNone/>
            </a:pPr>
            <a:r>
              <a:rPr lang="zh-CN" altLang="en-US" sz="2400" dirty="0">
                <a:solidFill>
                  <a:schemeClr val="dk1">
                    <a:lumMod val="65000"/>
                    <a:lumOff val="35000"/>
                  </a:schemeClr>
                </a:solidFill>
              </a:rPr>
              <a:t>魏慧聪：运算逻辑开发</a:t>
            </a:r>
            <a:endParaRPr lang="en-US" altLang="zh-CN" sz="2400" dirty="0">
              <a:solidFill>
                <a:schemeClr val="dk1">
                  <a:lumMod val="65000"/>
                  <a:lumOff val="35000"/>
                </a:schemeClr>
              </a:solidFill>
            </a:endParaRPr>
          </a:p>
          <a:p>
            <a:pPr marL="0" lvl="0" indent="0" algn="l" fontAlgn="ctr">
              <a:lnSpc>
                <a:spcPct val="130000"/>
              </a:lnSpc>
              <a:spcBef>
                <a:spcPts val="1000"/>
              </a:spcBef>
              <a:spcAft>
                <a:spcPts val="0"/>
              </a:spcAft>
              <a:buSzPct val="100000"/>
              <a:buFont typeface="Wingdings" panose="05000000000000000000" charset="0"/>
              <a:buNone/>
            </a:pPr>
            <a:r>
              <a:rPr lang="zh-CN" altLang="en-US" sz="2400" dirty="0">
                <a:solidFill>
                  <a:schemeClr val="dk1">
                    <a:lumMod val="65000"/>
                    <a:lumOff val="35000"/>
                  </a:schemeClr>
                </a:solidFill>
              </a:rPr>
              <a:t>            </a:t>
            </a:r>
            <a:r>
              <a:rPr lang="en-US" altLang="zh-CN" sz="2400" dirty="0">
                <a:solidFill>
                  <a:schemeClr val="dk1">
                    <a:lumMod val="65000"/>
                    <a:lumOff val="35000"/>
                  </a:schemeClr>
                </a:solidFill>
              </a:rPr>
              <a:t>VGA</a:t>
            </a:r>
            <a:r>
              <a:rPr lang="zh-CN" altLang="en-US" sz="2400" dirty="0">
                <a:solidFill>
                  <a:schemeClr val="dk1">
                    <a:lumMod val="65000"/>
                    <a:lumOff val="35000"/>
                  </a:schemeClr>
                </a:solidFill>
              </a:rPr>
              <a:t>上板调试</a:t>
            </a:r>
          </a:p>
          <a:p>
            <a:pPr marL="0" lvl="0" indent="0" algn="l" fontAlgn="ctr">
              <a:lnSpc>
                <a:spcPct val="130000"/>
              </a:lnSpc>
              <a:spcBef>
                <a:spcPts val="1000"/>
              </a:spcBef>
              <a:spcAft>
                <a:spcPts val="0"/>
              </a:spcAft>
              <a:buSzPct val="100000"/>
              <a:buFont typeface="Wingdings" panose="05000000000000000000" charset="0"/>
              <a:buNone/>
            </a:pPr>
            <a:r>
              <a:rPr lang="zh-CN" altLang="en-US" sz="2400" dirty="0">
                <a:solidFill>
                  <a:schemeClr val="dk1">
                    <a:lumMod val="65000"/>
                    <a:lumOff val="35000"/>
                  </a:schemeClr>
                </a:solidFill>
              </a:rPr>
              <a:t>曹哲瑀</a:t>
            </a:r>
            <a:r>
              <a:rPr lang="en-US" altLang="zh-CN" sz="2400" dirty="0">
                <a:solidFill>
                  <a:schemeClr val="dk1">
                    <a:lumMod val="65000"/>
                    <a:lumOff val="35000"/>
                  </a:schemeClr>
                </a:solidFill>
              </a:rPr>
              <a:t>:</a:t>
            </a:r>
            <a:r>
              <a:rPr lang="zh-CN" altLang="en-US" sz="2400" dirty="0">
                <a:solidFill>
                  <a:schemeClr val="dk1">
                    <a:lumMod val="65000"/>
                    <a:lumOff val="35000"/>
                  </a:schemeClr>
                </a:solidFill>
              </a:rPr>
              <a:t>流水线开发</a:t>
            </a:r>
            <a:endParaRPr lang="en-US" altLang="zh-CN" sz="2400" dirty="0">
              <a:solidFill>
                <a:schemeClr val="dk1">
                  <a:lumMod val="65000"/>
                  <a:lumOff val="35000"/>
                </a:schemeClr>
              </a:solidFill>
            </a:endParaRPr>
          </a:p>
          <a:p>
            <a:pPr marL="0" lvl="0" indent="0" algn="l" fontAlgn="ctr">
              <a:lnSpc>
                <a:spcPct val="130000"/>
              </a:lnSpc>
              <a:spcBef>
                <a:spcPts val="1000"/>
              </a:spcBef>
              <a:spcAft>
                <a:spcPts val="0"/>
              </a:spcAft>
              <a:buSzPct val="100000"/>
              <a:buFont typeface="Wingdings" panose="05000000000000000000" charset="0"/>
              <a:buNone/>
            </a:pPr>
            <a:r>
              <a:rPr lang="zh-CN" altLang="en-US" sz="2400" dirty="0">
                <a:solidFill>
                  <a:schemeClr val="dk1">
                    <a:lumMod val="65000"/>
                    <a:lumOff val="35000"/>
                  </a:schemeClr>
                </a:solidFill>
              </a:rPr>
              <a:t>          </a:t>
            </a:r>
            <a:r>
              <a:rPr lang="en-US" altLang="zh-CN" sz="2400" dirty="0">
                <a:solidFill>
                  <a:schemeClr val="dk1">
                    <a:lumMod val="65000"/>
                    <a:lumOff val="35000"/>
                  </a:schemeClr>
                </a:solidFill>
              </a:rPr>
              <a:t>CPU</a:t>
            </a:r>
            <a:r>
              <a:rPr lang="zh-CN" altLang="en-US" sz="2400" dirty="0">
                <a:solidFill>
                  <a:schemeClr val="dk1">
                    <a:lumMod val="65000"/>
                    <a:lumOff val="35000"/>
                  </a:schemeClr>
                </a:solidFill>
              </a:rPr>
              <a:t>与外设集成</a:t>
            </a:r>
          </a:p>
          <a:p>
            <a:pPr marL="0" lvl="0" indent="0" algn="l" fontAlgn="ctr">
              <a:lnSpc>
                <a:spcPct val="130000"/>
              </a:lnSpc>
              <a:spcBef>
                <a:spcPts val="1000"/>
              </a:spcBef>
              <a:spcAft>
                <a:spcPts val="0"/>
              </a:spcAft>
              <a:buSzPct val="100000"/>
              <a:buFont typeface="Wingdings" panose="05000000000000000000" charset="0"/>
              <a:buNone/>
            </a:pPr>
            <a:r>
              <a:rPr lang="zh-CN" altLang="en-US" sz="2400" dirty="0">
                <a:solidFill>
                  <a:schemeClr val="dk1">
                    <a:lumMod val="65000"/>
                    <a:lumOff val="35000"/>
                  </a:schemeClr>
                </a:solidFill>
              </a:rPr>
              <a:t>王浚哲</a:t>
            </a:r>
            <a:r>
              <a:rPr lang="en-US" altLang="zh-CN" sz="2400" dirty="0">
                <a:solidFill>
                  <a:schemeClr val="dk1">
                    <a:lumMod val="65000"/>
                    <a:lumOff val="35000"/>
                  </a:schemeClr>
                </a:solidFill>
              </a:rPr>
              <a:t>:</a:t>
            </a:r>
            <a:r>
              <a:rPr lang="zh-CN" altLang="en-US" sz="2400" dirty="0">
                <a:solidFill>
                  <a:schemeClr val="dk1">
                    <a:lumMod val="65000"/>
                    <a:lumOff val="35000"/>
                  </a:schemeClr>
                </a:solidFill>
              </a:rPr>
              <a:t>控制逻辑开发</a:t>
            </a:r>
            <a:endParaRPr lang="en-US" altLang="zh-CN" sz="2400" dirty="0">
              <a:solidFill>
                <a:schemeClr val="dk1">
                  <a:lumMod val="65000"/>
                  <a:lumOff val="35000"/>
                </a:schemeClr>
              </a:solidFill>
            </a:endParaRPr>
          </a:p>
          <a:p>
            <a:pPr marL="0" lvl="0" indent="0" algn="l" fontAlgn="ctr">
              <a:lnSpc>
                <a:spcPct val="130000"/>
              </a:lnSpc>
              <a:spcBef>
                <a:spcPts val="1000"/>
              </a:spcBef>
              <a:spcAft>
                <a:spcPts val="0"/>
              </a:spcAft>
              <a:buSzPct val="100000"/>
              <a:buFont typeface="Wingdings" panose="05000000000000000000" charset="0"/>
              <a:buNone/>
            </a:pPr>
            <a:r>
              <a:rPr lang="en-US" altLang="zh-CN" sz="2400" dirty="0">
                <a:solidFill>
                  <a:schemeClr val="dk1">
                    <a:lumMod val="65000"/>
                    <a:lumOff val="35000"/>
                  </a:schemeClr>
                </a:solidFill>
              </a:rPr>
              <a:t>          </a:t>
            </a:r>
            <a:r>
              <a:rPr lang="zh-CN" altLang="en-US" sz="2400" dirty="0">
                <a:solidFill>
                  <a:schemeClr val="dk1">
                    <a:lumMod val="65000"/>
                    <a:lumOff val="35000"/>
                  </a:schemeClr>
                </a:solidFill>
              </a:rPr>
              <a:t>文档</a:t>
            </a:r>
            <a:r>
              <a:rPr lang="en-US" altLang="zh-CN" sz="2400" dirty="0">
                <a:solidFill>
                  <a:schemeClr val="dk1">
                    <a:lumMod val="65000"/>
                    <a:lumOff val="35000"/>
                  </a:schemeClr>
                </a:solidFill>
              </a:rPr>
              <a:t>,ppt</a:t>
            </a:r>
            <a:r>
              <a:rPr lang="zh-CN" altLang="en-US" sz="2400" dirty="0">
                <a:solidFill>
                  <a:schemeClr val="dk1">
                    <a:lumMod val="65000"/>
                    <a:lumOff val="35000"/>
                  </a:schemeClr>
                </a:solidFill>
              </a:rPr>
              <a:t>编写</a:t>
            </a:r>
            <a:endParaRPr lang="en-US" altLang="zh-CN" sz="2400" dirty="0">
              <a:solidFill>
                <a:schemeClr val="dk1">
                  <a:lumMod val="65000"/>
                  <a:lumOff val="35000"/>
                </a:schemeClr>
              </a:solidFill>
            </a:endParaRPr>
          </a:p>
          <a:p>
            <a:pPr marL="0" lvl="0" indent="0" algn="l" fontAlgn="ctr">
              <a:lnSpc>
                <a:spcPct val="130000"/>
              </a:lnSpc>
              <a:spcBef>
                <a:spcPts val="1000"/>
              </a:spcBef>
              <a:spcAft>
                <a:spcPts val="0"/>
              </a:spcAft>
              <a:buSzPct val="100000"/>
              <a:buFont typeface="Wingdings" panose="05000000000000000000" charset="0"/>
              <a:buNone/>
            </a:pPr>
            <a:endParaRPr lang="en-US" altLang="zh-CN" sz="2400" dirty="0">
              <a:solidFill>
                <a:schemeClr val="dk1">
                  <a:lumMod val="65000"/>
                  <a:lumOff val="35000"/>
                </a:schemeClr>
              </a:solidFill>
            </a:endParaRPr>
          </a:p>
          <a:p>
            <a:pPr marL="0" lvl="0" indent="0" algn="l" fontAlgn="ctr">
              <a:lnSpc>
                <a:spcPct val="130000"/>
              </a:lnSpc>
              <a:spcBef>
                <a:spcPts val="1000"/>
              </a:spcBef>
              <a:spcAft>
                <a:spcPts val="0"/>
              </a:spcAft>
              <a:buSzPct val="100000"/>
              <a:buFont typeface="Wingdings" panose="05000000000000000000" charset="0"/>
              <a:buNone/>
            </a:pPr>
            <a:endParaRPr lang="en-US" altLang="zh-CN" sz="2400" dirty="0">
              <a:solidFill>
                <a:schemeClr val="dk1">
                  <a:lumMod val="65000"/>
                  <a:lumOff val="35000"/>
                </a:schemeClr>
              </a:solidFill>
            </a:endParaRPr>
          </a:p>
          <a:p>
            <a:pPr marL="0" lvl="0" indent="0" algn="l" fontAlgn="ctr">
              <a:lnSpc>
                <a:spcPct val="130000"/>
              </a:lnSpc>
              <a:spcBef>
                <a:spcPts val="1000"/>
              </a:spcBef>
              <a:spcAft>
                <a:spcPts val="0"/>
              </a:spcAft>
              <a:buSzPct val="100000"/>
              <a:buFont typeface="Wingdings" panose="05000000000000000000" charset="0"/>
              <a:buNone/>
            </a:pPr>
            <a:endParaRPr lang="en-US" altLang="zh-CN" sz="2400" dirty="0">
              <a:solidFill>
                <a:schemeClr val="dk1">
                  <a:lumMod val="65000"/>
                  <a:lumOff val="35000"/>
                </a:schemeClr>
              </a:solidFill>
            </a:endParaRPr>
          </a:p>
          <a:p>
            <a:pPr marL="0" lvl="0" indent="0" algn="l" fontAlgn="ctr">
              <a:lnSpc>
                <a:spcPct val="130000"/>
              </a:lnSpc>
              <a:spcBef>
                <a:spcPts val="1000"/>
              </a:spcBef>
              <a:spcAft>
                <a:spcPts val="0"/>
              </a:spcAft>
              <a:buSzPct val="100000"/>
              <a:buFont typeface="Wingdings" panose="05000000000000000000" charset="0"/>
              <a:buNone/>
            </a:pPr>
            <a:endParaRPr lang="zh-CN" altLang="en-US" sz="2400" dirty="0">
              <a:solidFill>
                <a:schemeClr val="dk1">
                  <a:lumMod val="65000"/>
                  <a:lumOff val="35000"/>
                </a:schemeClr>
              </a:solidFill>
            </a:endParaRPr>
          </a:p>
        </p:txBody>
      </p:sp>
      <p:sp>
        <p:nvSpPr>
          <p:cNvPr id="10" name="标题 9"/>
          <p:cNvSpPr>
            <a:spLocks noGrp="1"/>
          </p:cNvSpPr>
          <p:nvPr>
            <p:ph type="ctrTitle" idx="14"/>
            <p:custDataLst>
              <p:tags r:id="rId3"/>
            </p:custDataLst>
          </p:nvPr>
        </p:nvSpPr>
        <p:spPr>
          <a:xfrm>
            <a:off x="2411730" y="764857"/>
            <a:ext cx="4175760" cy="626745"/>
          </a:xfrm>
        </p:spPr>
        <p:txBody>
          <a:bodyPr>
            <a:normAutofit/>
          </a:bodyPr>
          <a:lstStyle/>
          <a:p>
            <a:pPr marL="0" indent="0" algn="dist">
              <a:lnSpc>
                <a:spcPct val="100000"/>
              </a:lnSpc>
              <a:spcBef>
                <a:spcPts val="0"/>
              </a:spcBef>
              <a:spcAft>
                <a:spcPts val="0"/>
              </a:spcAft>
              <a:buSzPct val="100000"/>
              <a:buNone/>
            </a:pPr>
            <a:r>
              <a:rPr lang="zh-CN" altLang="en-US" sz="3000">
                <a:solidFill>
                  <a:schemeClr val="accent1"/>
                </a:solidFill>
              </a:rPr>
              <a:t>一.小组分工合作情况</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anim calcmode="lin" valueType="num">
                                      <p:cBhvr additive="base">
                                        <p:cTn id="13"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 calcmode="lin" valueType="num">
                                      <p:cBhvr additive="base">
                                        <p:cTn id="19"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anim calcmode="lin" valueType="num">
                                      <p:cBhvr additive="base">
                                        <p:cTn id="25"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xEl>
                                              <p:pRg st="3" end="3"/>
                                            </p:txEl>
                                          </p:spTgt>
                                        </p:tgtEl>
                                        <p:attrNameLst>
                                          <p:attrName>style.visibility</p:attrName>
                                        </p:attrNameLst>
                                      </p:cBhvr>
                                      <p:to>
                                        <p:strVal val="visible"/>
                                      </p:to>
                                    </p:set>
                                    <p:anim calcmode="lin" valueType="num">
                                      <p:cBhvr additive="base">
                                        <p:cTn id="31"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xEl>
                                              <p:pRg st="4" end="4"/>
                                            </p:txEl>
                                          </p:spTgt>
                                        </p:tgtEl>
                                        <p:attrNameLst>
                                          <p:attrName>style.visibility</p:attrName>
                                        </p:attrNameLst>
                                      </p:cBhvr>
                                      <p:to>
                                        <p:strVal val="visible"/>
                                      </p:to>
                                    </p:set>
                                    <p:anim calcmode="lin" valueType="num">
                                      <p:cBhvr additive="base">
                                        <p:cTn id="37"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
                                            <p:txEl>
                                              <p:pRg st="5" end="5"/>
                                            </p:txEl>
                                          </p:spTgt>
                                        </p:tgtEl>
                                        <p:attrNameLst>
                                          <p:attrName>style.visibility</p:attrName>
                                        </p:attrNameLst>
                                      </p:cBhvr>
                                      <p:to>
                                        <p:strVal val="visible"/>
                                      </p:to>
                                    </p:set>
                                    <p:anim calcmode="lin" valueType="num">
                                      <p:cBhvr additive="base">
                                        <p:cTn id="43"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8">
                                            <p:txEl>
                                              <p:pRg st="6" end="6"/>
                                            </p:txEl>
                                          </p:spTgt>
                                        </p:tgtEl>
                                        <p:attrNameLst>
                                          <p:attrName>style.visibility</p:attrName>
                                        </p:attrNameLst>
                                      </p:cBhvr>
                                      <p:to>
                                        <p:strVal val="visible"/>
                                      </p:to>
                                    </p:set>
                                    <p:anim calcmode="lin" valueType="num">
                                      <p:cBhvr additive="base">
                                        <p:cTn id="49"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8">
                                            <p:txEl>
                                              <p:pRg st="7" end="7"/>
                                            </p:txEl>
                                          </p:spTgt>
                                        </p:tgtEl>
                                        <p:attrNameLst>
                                          <p:attrName>style.visibility</p:attrName>
                                        </p:attrNameLst>
                                      </p:cBhvr>
                                      <p:to>
                                        <p:strVal val="visible"/>
                                      </p:to>
                                    </p:set>
                                    <p:anim calcmode="lin" valueType="num">
                                      <p:cBhvr additive="base">
                                        <p:cTn id="55"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2" name="图片 1"/>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4" name="文本框 3"/>
          <p:cNvSpPr txBox="1"/>
          <p:nvPr>
            <p:custDataLst>
              <p:tags r:id="rId4"/>
            </p:custDataLst>
          </p:nvPr>
        </p:nvSpPr>
        <p:spPr>
          <a:xfrm>
            <a:off x="323850" y="404495"/>
            <a:ext cx="7141210" cy="3969385"/>
          </a:xfrm>
          <a:prstGeom prst="rect">
            <a:avLst/>
          </a:prstGeom>
          <a:noFill/>
          <a:ln>
            <a:noFill/>
          </a:ln>
        </p:spPr>
        <p:txBody>
          <a:bodyPr wrap="square" rtlCol="0">
            <a:spAutoFit/>
          </a:bodyPr>
          <a:lstStyle/>
          <a:p>
            <a:r>
              <a:rPr lang="zh-CN" altLang="en-US" sz="3200">
                <a:solidFill>
                  <a:schemeClr val="dk1"/>
                </a:solidFill>
                <a:latin typeface="微软雅黑" panose="020B0503020204020204" charset="-122"/>
                <a:ea typeface="微软雅黑" panose="020B0503020204020204" charset="-122"/>
                <a:cs typeface="微软雅黑" panose="020B0503020204020204" charset="-122"/>
              </a:rPr>
              <a:t>二</a:t>
            </a:r>
            <a:r>
              <a:rPr lang="en-US" altLang="zh-CN" sz="3200">
                <a:solidFill>
                  <a:schemeClr val="dk1"/>
                </a:solidFill>
                <a:latin typeface="微软雅黑" panose="020B0503020204020204" charset="-122"/>
                <a:ea typeface="微软雅黑" panose="020B0503020204020204" charset="-122"/>
                <a:cs typeface="微软雅黑" panose="020B0503020204020204" charset="-122"/>
              </a:rPr>
              <a:t>.</a:t>
            </a:r>
            <a:r>
              <a:rPr lang="zh-CN" altLang="en-US" sz="3200">
                <a:solidFill>
                  <a:schemeClr val="dk1"/>
                </a:solidFill>
                <a:latin typeface="微软雅黑" panose="020B0503020204020204" charset="-122"/>
                <a:ea typeface="微软雅黑" panose="020B0503020204020204" charset="-122"/>
                <a:cs typeface="微软雅黑" panose="020B0503020204020204" charset="-122"/>
              </a:rPr>
              <a:t>微处理器设计</a:t>
            </a:r>
          </a:p>
          <a:p>
            <a:endParaRPr lang="zh-CN" altLang="en-US" sz="3200">
              <a:solidFill>
                <a:schemeClr val="dk1"/>
              </a:solidFill>
              <a:latin typeface="微软雅黑" panose="020B0503020204020204" charset="-122"/>
              <a:ea typeface="微软雅黑" panose="020B0503020204020204" charset="-122"/>
              <a:cs typeface="微软雅黑" panose="020B0503020204020204" charset="-122"/>
            </a:endParaRPr>
          </a:p>
          <a:p>
            <a:r>
              <a:rPr lang="zh-CN" altLang="en-US" sz="2400">
                <a:solidFill>
                  <a:schemeClr val="dk1"/>
                </a:solidFill>
                <a:latin typeface="微软雅黑" panose="020B0503020204020204" charset="-122"/>
                <a:ea typeface="微软雅黑" panose="020B0503020204020204" charset="-122"/>
                <a:cs typeface="微软雅黑" panose="020B0503020204020204" charset="-122"/>
              </a:rPr>
              <a:t>项目概述</a:t>
            </a:r>
          </a:p>
          <a:p>
            <a:r>
              <a:rPr lang="en-US" altLang="zh-CN" sz="2000">
                <a:solidFill>
                  <a:schemeClr val="dk1"/>
                </a:solidFill>
                <a:latin typeface="微软雅黑" panose="020B0503020204020204" charset="-122"/>
                <a:ea typeface="微软雅黑" panose="020B0503020204020204" charset="-122"/>
                <a:cs typeface="微软雅黑" panose="020B0503020204020204" charset="-122"/>
              </a:rPr>
              <a:t>      </a:t>
            </a:r>
            <a:r>
              <a:rPr lang="zh-CN" altLang="en-US" sz="2000">
                <a:solidFill>
                  <a:schemeClr val="dk1"/>
                </a:solidFill>
                <a:latin typeface="微软雅黑" panose="020B0503020204020204" charset="-122"/>
                <a:ea typeface="微软雅黑" panose="020B0503020204020204" charset="-122"/>
                <a:cs typeface="微软雅黑" panose="020B0503020204020204" charset="-122"/>
              </a:rPr>
              <a:t>实现经典五级流水线CPU，支持17条MIPS指令，包含冒险冲突处理，结合汇编与接口设计实验，设计测试用例，仿真测试完整，结果正确。</a:t>
            </a:r>
          </a:p>
          <a:p>
            <a:endParaRPr lang="zh-CN" altLang="en-US" sz="2000">
              <a:solidFill>
                <a:schemeClr val="dk1"/>
              </a:solidFill>
              <a:latin typeface="微软雅黑" panose="020B0503020204020204" charset="-122"/>
              <a:ea typeface="微软雅黑" panose="020B0503020204020204" charset="-122"/>
              <a:cs typeface="微软雅黑" panose="020B0503020204020204" charset="-122"/>
            </a:endParaRPr>
          </a:p>
          <a:p>
            <a:endParaRPr lang="zh-CN" altLang="en-US" sz="2000">
              <a:solidFill>
                <a:schemeClr val="dk1"/>
              </a:solidFill>
              <a:latin typeface="微软雅黑" panose="020B0503020204020204" charset="-122"/>
              <a:ea typeface="微软雅黑" panose="020B0503020204020204" charset="-122"/>
              <a:cs typeface="微软雅黑" panose="020B0503020204020204" charset="-122"/>
            </a:endParaRPr>
          </a:p>
          <a:p>
            <a:r>
              <a:rPr lang="zh-CN" altLang="en-US" sz="2400">
                <a:solidFill>
                  <a:schemeClr val="dk1"/>
                </a:solidFill>
                <a:latin typeface="微软雅黑" panose="020B0503020204020204" charset="-122"/>
                <a:ea typeface="微软雅黑" panose="020B0503020204020204" charset="-122"/>
                <a:cs typeface="微软雅黑" panose="020B0503020204020204" charset="-122"/>
              </a:rPr>
              <a:t>项目内容：</a:t>
            </a:r>
          </a:p>
          <a:p>
            <a:r>
              <a:rPr lang="en-US" altLang="zh-CN" sz="2000">
                <a:solidFill>
                  <a:schemeClr val="dk1"/>
                </a:solidFill>
                <a:latin typeface="微软雅黑" panose="020B0503020204020204" charset="-122"/>
                <a:ea typeface="微软雅黑" panose="020B0503020204020204" charset="-122"/>
                <a:cs typeface="微软雅黑" panose="020B0503020204020204" charset="-122"/>
              </a:rPr>
              <a:t>CPU</a:t>
            </a:r>
            <a:r>
              <a:rPr lang="zh-CN" altLang="en-US" sz="2000">
                <a:solidFill>
                  <a:schemeClr val="dk1"/>
                </a:solidFill>
                <a:latin typeface="微软雅黑" panose="020B0503020204020204" charset="-122"/>
                <a:ea typeface="微软雅黑" panose="020B0503020204020204" charset="-122"/>
                <a:cs typeface="微软雅黑" panose="020B0503020204020204" charset="-122"/>
              </a:rPr>
              <a:t>源代码：头文件，基础功能模块，流水线模块</a:t>
            </a:r>
          </a:p>
          <a:p>
            <a:r>
              <a:rPr lang="zh-CN" altLang="en-US" sz="2000">
                <a:solidFill>
                  <a:schemeClr val="dk1"/>
                </a:solidFill>
                <a:latin typeface="微软雅黑" panose="020B0503020204020204" charset="-122"/>
                <a:ea typeface="微软雅黑" panose="020B0503020204020204" charset="-122"/>
                <a:cs typeface="微软雅黑" panose="020B0503020204020204" charset="-122"/>
              </a:rPr>
              <a:t>仿真代码</a:t>
            </a:r>
          </a:p>
        </p:txBody>
      </p:sp>
      <p:pic>
        <p:nvPicPr>
          <p:cNvPr id="6" name="图片 5"/>
          <p:cNvPicPr>
            <a:picLocks noChangeAspect="1"/>
          </p:cNvPicPr>
          <p:nvPr/>
        </p:nvPicPr>
        <p:blipFill>
          <a:blip r:embed="rId10"/>
          <a:stretch>
            <a:fillRect/>
          </a:stretch>
        </p:blipFill>
        <p:spPr>
          <a:xfrm>
            <a:off x="6156325" y="3212465"/>
            <a:ext cx="2819400" cy="3261360"/>
          </a:xfrm>
          <a:prstGeom prst="rect">
            <a:avLst/>
          </a:prstGeom>
          <a:ln>
            <a:noFill/>
          </a:ln>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5" r:link="rId6"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7" r:link="rId8" cstate="screen"/>
          <a:stretch>
            <a:fillRect/>
          </a:stretch>
        </p:blipFill>
        <p:spPr>
          <a:xfrm>
            <a:off x="8641556" y="0"/>
            <a:ext cx="540068" cy="777875"/>
          </a:xfrm>
          <a:prstGeom prst="rect">
            <a:avLst/>
          </a:prstGeom>
        </p:spPr>
      </p:pic>
      <p:sp>
        <p:nvSpPr>
          <p:cNvPr id="3074" name="文本框 2"/>
          <p:cNvSpPr txBox="1"/>
          <p:nvPr/>
        </p:nvSpPr>
        <p:spPr>
          <a:xfrm>
            <a:off x="179705" y="404178"/>
            <a:ext cx="4752975" cy="645160"/>
          </a:xfrm>
          <a:prstGeom prst="rect">
            <a:avLst/>
          </a:prstGeom>
          <a:noFill/>
          <a:ln w="9525">
            <a:noFill/>
          </a:ln>
        </p:spPr>
        <p:txBody>
          <a:bodyPr>
            <a:spAutoFit/>
          </a:bodyPr>
          <a:lstStyle/>
          <a:p>
            <a:pPr eaLnBrk="1" hangingPunct="1"/>
            <a:r>
              <a:rPr lang="en-US" altLang="zh-CN" sz="1800" dirty="0">
                <a:solidFill>
                  <a:schemeClr val="accent1"/>
                </a:solidFill>
                <a:latin typeface="微软雅黑" panose="020B0503020204020204" charset="-122"/>
                <a:ea typeface="微软雅黑" panose="020B0503020204020204" charset="-122"/>
                <a:cs typeface="微软雅黑" panose="020B0503020204020204" charset="-122"/>
              </a:rPr>
              <a:t>2.1</a:t>
            </a:r>
            <a:r>
              <a:rPr lang="zh-CN" altLang="en-US" sz="1800" dirty="0">
                <a:solidFill>
                  <a:schemeClr val="accent1"/>
                </a:solidFill>
                <a:latin typeface="微软雅黑" panose="020B0503020204020204" charset="-122"/>
                <a:ea typeface="微软雅黑" panose="020B0503020204020204" charset="-122"/>
                <a:cs typeface="微软雅黑" panose="020B0503020204020204" charset="-122"/>
              </a:rPr>
              <a:t>代码模块框架</a:t>
            </a:r>
            <a:endParaRPr lang="en-US" altLang="zh-CN" sz="1800" dirty="0">
              <a:solidFill>
                <a:schemeClr val="accent1"/>
              </a:solidFill>
              <a:latin typeface="微软雅黑" panose="020B0503020204020204" charset="-122"/>
              <a:ea typeface="微软雅黑" panose="020B0503020204020204" charset="-122"/>
              <a:cs typeface="微软雅黑" panose="020B0503020204020204" charset="-122"/>
            </a:endParaRPr>
          </a:p>
          <a:p>
            <a:pPr eaLnBrk="1" hangingPunct="1"/>
            <a:endParaRPr lang="en-US" altLang="zh-CN" sz="1800" dirty="0">
              <a:solidFill>
                <a:schemeClr val="accent1"/>
              </a:solidFill>
              <a:latin typeface="微软雅黑" panose="020B0503020204020204" charset="-122"/>
              <a:ea typeface="微软雅黑" panose="020B0503020204020204" charset="-122"/>
              <a:cs typeface="微软雅黑" panose="020B0503020204020204" charset="-122"/>
            </a:endParaRPr>
          </a:p>
        </p:txBody>
      </p:sp>
      <p:pic>
        <p:nvPicPr>
          <p:cNvPr id="3075" name="图片 8"/>
          <p:cNvPicPr>
            <a:picLocks noChangeAspect="1"/>
          </p:cNvPicPr>
          <p:nvPr/>
        </p:nvPicPr>
        <p:blipFill>
          <a:blip r:embed="rId9"/>
          <a:stretch>
            <a:fillRect/>
          </a:stretch>
        </p:blipFill>
        <p:spPr>
          <a:xfrm>
            <a:off x="323215" y="1052195"/>
            <a:ext cx="8710930" cy="5332095"/>
          </a:xfrm>
          <a:prstGeom prst="rect">
            <a:avLst/>
          </a:prstGeom>
          <a:noFill/>
          <a:ln w="9525">
            <a:noFill/>
          </a:ln>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500" fill="hold"/>
                                        <p:tgtEl>
                                          <p:spTgt spid="3074"/>
                                        </p:tgtEl>
                                        <p:attrNameLst>
                                          <p:attrName>ppt_x</p:attrName>
                                        </p:attrNameLst>
                                      </p:cBhvr>
                                      <p:tavLst>
                                        <p:tav tm="0">
                                          <p:val>
                                            <p:strVal val="#ppt_x"/>
                                          </p:val>
                                        </p:tav>
                                        <p:tav tm="100000">
                                          <p:val>
                                            <p:strVal val="#ppt_x"/>
                                          </p:val>
                                        </p:tav>
                                      </p:tavLst>
                                    </p:anim>
                                    <p:anim calcmode="lin" valueType="num">
                                      <p:cBhvr additive="base">
                                        <p:cTn id="8"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075"/>
                                        </p:tgtEl>
                                        <p:attrNameLst>
                                          <p:attrName>style.visibility</p:attrName>
                                        </p:attrNameLst>
                                      </p:cBhvr>
                                      <p:to>
                                        <p:strVal val="visible"/>
                                      </p:to>
                                    </p:set>
                                    <p:anim calcmode="lin" valueType="num">
                                      <p:cBhvr additive="base">
                                        <p:cTn id="13" dur="500" fill="hold"/>
                                        <p:tgtEl>
                                          <p:spTgt spid="3075"/>
                                        </p:tgtEl>
                                        <p:attrNameLst>
                                          <p:attrName>ppt_x</p:attrName>
                                        </p:attrNameLst>
                                      </p:cBhvr>
                                      <p:tavLst>
                                        <p:tav tm="0">
                                          <p:val>
                                            <p:strVal val="#ppt_x"/>
                                          </p:val>
                                        </p:tav>
                                        <p:tav tm="100000">
                                          <p:val>
                                            <p:strVal val="#ppt_x"/>
                                          </p:val>
                                        </p:tav>
                                      </p:tavLst>
                                    </p:anim>
                                    <p:anim calcmode="lin" valueType="num">
                                      <p:cBhvr additive="base">
                                        <p:cTn id="14" dur="500" fill="hold"/>
                                        <p:tgtEl>
                                          <p:spTgt spid="307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4099" name="文本框 1"/>
          <p:cNvSpPr txBox="1"/>
          <p:nvPr>
            <p:custDataLst>
              <p:tags r:id="rId4"/>
            </p:custDataLst>
          </p:nvPr>
        </p:nvSpPr>
        <p:spPr>
          <a:xfrm>
            <a:off x="251460" y="836295"/>
            <a:ext cx="5476240" cy="1938020"/>
          </a:xfrm>
          <a:prstGeom prst="rect">
            <a:avLst/>
          </a:prstGeom>
          <a:noFill/>
          <a:ln w="9525">
            <a:noFill/>
          </a:ln>
        </p:spPr>
        <p:txBody>
          <a:bodyPr wrap="square">
            <a:spAutoFit/>
          </a:bodyPr>
          <a:lstStyle/>
          <a:p>
            <a:pPr eaLnBrk="1" hangingPunct="1"/>
            <a:r>
              <a:rPr lang="zh-CN" altLang="en-US" sz="2000" dirty="0">
                <a:solidFill>
                  <a:schemeClr val="dk1"/>
                </a:solidFill>
                <a:latin typeface="微软雅黑" panose="020B0503020204020204" charset="-122"/>
                <a:ea typeface="微软雅黑" panose="020B0503020204020204" charset="-122"/>
                <a:cs typeface="微软雅黑" panose="020B0503020204020204" charset="-122"/>
              </a:rPr>
              <a:t>头文件</a:t>
            </a:r>
            <a:r>
              <a:rPr lang="en-US" altLang="zh-CN" sz="2000" dirty="0">
                <a:solidFill>
                  <a:schemeClr val="dk1"/>
                </a:solidFill>
                <a:latin typeface="微软雅黑" panose="020B0503020204020204" charset="-122"/>
                <a:ea typeface="微软雅黑" panose="020B0503020204020204" charset="-122"/>
                <a:cs typeface="微软雅黑" panose="020B0503020204020204" charset="-122"/>
              </a:rPr>
              <a:t>( macro.vh ) </a:t>
            </a: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a:t>
            </a:r>
          </a:p>
          <a:p>
            <a:pPr eaLnBrk="1" hangingPunct="1"/>
            <a:endPar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endParaRPr>
          </a:p>
          <a:p>
            <a:pPr marL="342900" indent="-342900" eaLnBrk="1" hangingPunct="1">
              <a:buFont typeface="Arial" panose="020B0604020202020204" pitchFamily="34" charset="0"/>
              <a:buChar char="•"/>
            </a:pP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      </a:t>
            </a:r>
            <a:r>
              <a:rPr lang="zh-CN" altLang="en-US"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定义指令编号：</a:t>
            </a: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0~17</a:t>
            </a:r>
            <a:r>
              <a:rPr lang="zh-CN" altLang="en-US"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（包含空指令）</a:t>
            </a:r>
          </a:p>
          <a:p>
            <a:pPr marL="342900" indent="-342900" eaLnBrk="1" hangingPunct="1">
              <a:buFont typeface="Arial" panose="020B0604020202020204" pitchFamily="34" charset="0"/>
              <a:buChar char="•"/>
            </a:pP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      </a:t>
            </a:r>
            <a:r>
              <a:rPr lang="zh-CN" altLang="en-US"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定义指令</a:t>
            </a: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MIPS</a:t>
            </a:r>
            <a:r>
              <a:rPr lang="zh-CN" altLang="en-US"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操作码：</a:t>
            </a: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op</a:t>
            </a:r>
            <a:r>
              <a:rPr lang="zh-CN" altLang="en-US"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段，</a:t>
            </a: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func</a:t>
            </a:r>
            <a:r>
              <a:rPr lang="zh-CN" altLang="en-US"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段</a:t>
            </a:r>
          </a:p>
          <a:p>
            <a:pPr marL="342900" indent="-342900" eaLnBrk="1" hangingPunct="1">
              <a:buFont typeface="Arial" panose="020B0604020202020204" pitchFamily="34" charset="0"/>
              <a:buChar char="•"/>
            </a:pP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      </a:t>
            </a:r>
            <a:r>
              <a:rPr lang="zh-CN" altLang="en-US"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定义</a:t>
            </a: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ALU</a:t>
            </a:r>
            <a:r>
              <a:rPr lang="zh-CN" altLang="en-US"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操作信号编号</a:t>
            </a: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 </a:t>
            </a:r>
          </a:p>
          <a:p>
            <a:pPr marL="342900" indent="-342900" eaLnBrk="1" hangingPunct="1">
              <a:buFont typeface="Arial" panose="020B0604020202020204" pitchFamily="34" charset="0"/>
              <a:buChar char="•"/>
            </a:pPr>
            <a:r>
              <a:rPr lang="en-US" altLang="zh-CN"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      </a:t>
            </a:r>
            <a:r>
              <a:rPr lang="zh-CN" altLang="en-US" sz="2000" dirty="0">
                <a:solidFill>
                  <a:schemeClr val="dk1"/>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定义宏变量</a:t>
            </a:r>
          </a:p>
        </p:txBody>
      </p:sp>
      <p:sp>
        <p:nvSpPr>
          <p:cNvPr id="2" name="文本框 1"/>
          <p:cNvSpPr txBox="1"/>
          <p:nvPr/>
        </p:nvSpPr>
        <p:spPr>
          <a:xfrm>
            <a:off x="299720" y="245110"/>
            <a:ext cx="2183765" cy="521970"/>
          </a:xfrm>
          <a:prstGeom prst="rect">
            <a:avLst/>
          </a:prstGeom>
          <a:noFill/>
          <a:ln>
            <a:noFill/>
          </a:ln>
        </p:spPr>
        <p:txBody>
          <a:bodyPr wrap="square" rtlCol="0">
            <a:spAutoFit/>
          </a:bodyPr>
          <a:lstStyle/>
          <a:p>
            <a:r>
              <a:rPr lang="en-US" altLang="zh-CN" sz="2800">
                <a:solidFill>
                  <a:schemeClr val="accent1"/>
                </a:solidFill>
                <a:latin typeface="微软雅黑" panose="020B0503020204020204" charset="-122"/>
                <a:ea typeface="微软雅黑" panose="020B0503020204020204" charset="-122"/>
                <a:cs typeface="微软雅黑" panose="020B0503020204020204" charset="-122"/>
              </a:rPr>
              <a:t>2.2</a:t>
            </a:r>
            <a:r>
              <a:rPr lang="zh-CN" altLang="en-US" sz="2800">
                <a:solidFill>
                  <a:schemeClr val="accent1"/>
                </a:solidFill>
                <a:latin typeface="微软雅黑" panose="020B0503020204020204" charset="-122"/>
                <a:ea typeface="微软雅黑" panose="020B0503020204020204" charset="-122"/>
                <a:cs typeface="微软雅黑" panose="020B0503020204020204" charset="-122"/>
              </a:rPr>
              <a:t>代码逻辑</a:t>
            </a:r>
          </a:p>
        </p:txBody>
      </p:sp>
      <p:pic>
        <p:nvPicPr>
          <p:cNvPr id="4" name="图片 3"/>
          <p:cNvPicPr>
            <a:picLocks noChangeAspect="1"/>
          </p:cNvPicPr>
          <p:nvPr/>
        </p:nvPicPr>
        <p:blipFill>
          <a:blip r:embed="rId10"/>
          <a:stretch>
            <a:fillRect/>
          </a:stretch>
        </p:blipFill>
        <p:spPr>
          <a:xfrm>
            <a:off x="5507990" y="908685"/>
            <a:ext cx="3146425" cy="5402580"/>
          </a:xfrm>
          <a:prstGeom prst="rect">
            <a:avLst/>
          </a:prstGeom>
          <a:ln>
            <a:noFill/>
          </a:ln>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099"/>
                                        </p:tgtEl>
                                        <p:attrNameLst>
                                          <p:attrName>style.visibility</p:attrName>
                                        </p:attrNameLst>
                                      </p:cBhvr>
                                      <p:to>
                                        <p:strVal val="visible"/>
                                      </p:to>
                                    </p:set>
                                    <p:anim calcmode="lin" valueType="num">
                                      <p:cBhvr additive="base">
                                        <p:cTn id="13" dur="500" fill="hold"/>
                                        <p:tgtEl>
                                          <p:spTgt spid="4099"/>
                                        </p:tgtEl>
                                        <p:attrNameLst>
                                          <p:attrName>ppt_x</p:attrName>
                                        </p:attrNameLst>
                                      </p:cBhvr>
                                      <p:tavLst>
                                        <p:tav tm="0">
                                          <p:val>
                                            <p:strVal val="#ppt_x"/>
                                          </p:val>
                                        </p:tav>
                                        <p:tav tm="100000">
                                          <p:val>
                                            <p:strVal val="#ppt_x"/>
                                          </p:val>
                                        </p:tav>
                                      </p:tavLst>
                                    </p:anim>
                                    <p:anim calcmode="lin" valueType="num">
                                      <p:cBhvr additive="base">
                                        <p:cTn id="14" dur="500" fill="hold"/>
                                        <p:tgtEl>
                                          <p:spTgt spid="409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5124" name="文本框 2"/>
          <p:cNvSpPr txBox="1"/>
          <p:nvPr>
            <p:custDataLst>
              <p:tags r:id="rId4"/>
            </p:custDataLst>
          </p:nvPr>
        </p:nvSpPr>
        <p:spPr>
          <a:xfrm>
            <a:off x="323850" y="332105"/>
            <a:ext cx="8280400" cy="7108825"/>
          </a:xfrm>
          <a:prstGeom prst="rect">
            <a:avLst/>
          </a:prstGeom>
          <a:noFill/>
          <a:ln w="9525">
            <a:noFill/>
          </a:ln>
        </p:spPr>
        <p:txBody>
          <a:bodyPr wrap="square">
            <a:spAutoFit/>
          </a:bodyPr>
          <a:lstStyle/>
          <a:p>
            <a:pPr eaLnBrk="1" hangingPunct="1"/>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cpu</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功能模块</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pc</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程序计数器</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(pc.v):</a:t>
            </a:r>
          </a:p>
          <a:p>
            <a:pPr eaLnBrk="1" hangingPunct="1"/>
            <a:endPar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endParaRPr>
          </a:p>
          <a:p>
            <a:pPr eaLnBrk="1" hangingPunct="1">
              <a:buFont typeface="Arial" panose="020B0604020202020204" pitchFamily="34" charset="0"/>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功能：修改指令计数器</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PC</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的值</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无跳转，自动加</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 “1”</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有跳转，指向下一指令地址</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响应流水线</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pause</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信号</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响应</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CU</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控制信号</a:t>
            </a:r>
          </a:p>
          <a:p>
            <a:pPr marL="342900" indent="-342900" eaLnBrk="1" hangingPunct="1"/>
            <a:endParaRPr lang="en-US" altLang="zh-CN" sz="2400" dirty="0">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eaLnBrk="1" hangingPunct="1"/>
            <a:endParaRPr lang="en-US" altLang="zh-CN" sz="2400" dirty="0">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eaLnBrk="1" hangingPunct="1"/>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cpu</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功能模块</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——regfile</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通用寄存器堆</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(regfile.v):</a:t>
            </a:r>
          </a:p>
          <a:p>
            <a:pPr marL="342900" indent="-342900" eaLnBrk="1" hangingPunct="1"/>
            <a:endPar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endParaRPr>
          </a:p>
          <a:p>
            <a:pPr marL="342900" indent="-342900" eaLnBrk="1" hangingPunct="1"/>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功能：管理</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32</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个</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32</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位通用寄存器</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初始化寄存器值</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读命令，读取指定寄存器值</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写命令，修改指定寄存器值</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数据传输</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响应</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CU</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控制信号</a:t>
            </a:r>
          </a:p>
          <a:p>
            <a:pPr marL="342900" lvl="0" indent="-342900" eaLnBrk="1" hangingPunct="1">
              <a:buFont typeface="Arial" panose="020B0604020202020204" pitchFamily="34" charset="0"/>
              <a:buChar char="•"/>
            </a:pPr>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eaLnBrk="1" hangingPunct="1"/>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124"/>
                                        </p:tgtEl>
                                        <p:attrNameLst>
                                          <p:attrName>style.visibility</p:attrName>
                                        </p:attrNameLst>
                                      </p:cBhvr>
                                      <p:to>
                                        <p:strVal val="visible"/>
                                      </p:to>
                                    </p:set>
                                    <p:anim calcmode="lin" valueType="num">
                                      <p:cBhvr additive="base">
                                        <p:cTn id="7" dur="500" fill="hold"/>
                                        <p:tgtEl>
                                          <p:spTgt spid="5124"/>
                                        </p:tgtEl>
                                        <p:attrNameLst>
                                          <p:attrName>ppt_x</p:attrName>
                                        </p:attrNameLst>
                                      </p:cBhvr>
                                      <p:tavLst>
                                        <p:tav tm="0">
                                          <p:val>
                                            <p:strVal val="#ppt_x"/>
                                          </p:val>
                                        </p:tav>
                                        <p:tav tm="100000">
                                          <p:val>
                                            <p:strVal val="#ppt_x"/>
                                          </p:val>
                                        </p:tav>
                                      </p:tavLst>
                                    </p:anim>
                                    <p:anim calcmode="lin" valueType="num">
                                      <p:cBhvr additive="base">
                                        <p:cTn id="8" dur="500" fill="hold"/>
                                        <p:tgtEl>
                                          <p:spTgt spid="51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6147" name="文本框 1"/>
          <p:cNvSpPr txBox="1"/>
          <p:nvPr>
            <p:custDataLst>
              <p:tags r:id="rId4"/>
            </p:custDataLst>
          </p:nvPr>
        </p:nvSpPr>
        <p:spPr>
          <a:xfrm>
            <a:off x="395536" y="259948"/>
            <a:ext cx="7313930" cy="6740307"/>
          </a:xfrm>
          <a:prstGeom prst="rect">
            <a:avLst/>
          </a:prstGeom>
          <a:noFill/>
          <a:ln w="9525">
            <a:noFill/>
          </a:ln>
        </p:spPr>
        <p:txBody>
          <a:bodyPr wrap="square">
            <a:spAutoFit/>
          </a:bodyPr>
          <a:lstStyle/>
          <a:p>
            <a:pPr eaLnBrk="1" hangingPunct="1"/>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cpu</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功能模块</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a:t>
            </a:r>
            <a:r>
              <a:rPr lang="en-US" sz="2400" dirty="0">
                <a:solidFill>
                  <a:schemeClr val="dk1"/>
                </a:solidFill>
                <a:latin typeface="微软雅黑" panose="020B0503020204020204" charset="-122"/>
                <a:ea typeface="微软雅黑" panose="020B0503020204020204" charset="-122"/>
                <a:cs typeface="微软雅黑" panose="020B0503020204020204" charset="-122"/>
              </a:rPr>
              <a:t>ALU</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算数逻辑单元</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(alu.v):</a:t>
            </a:r>
          </a:p>
          <a:p>
            <a:pPr eaLnBrk="1" hangingPunct="1"/>
            <a:endParaRPr lang="en-US" altLang="zh-CN" sz="24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功能：算数运算逻辑运算，组合逻辑实现（多路选择</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	</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器件，门电路）</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内置加减运算，逻辑运算</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错误检测：双标志位判断溢出</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响应</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rPr>
              <a:t>CU</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rPr>
              <a:t>控制信号</a:t>
            </a:r>
          </a:p>
          <a:p>
            <a:pPr eaLnBrk="1" hangingPunct="1">
              <a:buFont typeface="Arial" panose="020B0604020202020204" pitchFamily="34" charset="0"/>
            </a:pPr>
            <a:endParaRPr lang="en-US" altLang="zh-CN" sz="2400" dirty="0">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eaLnBrk="1" hangingPunct="1"/>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cpu</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功能模块</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——CU</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控制单元</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(control.v):</a:t>
            </a:r>
          </a:p>
          <a:p>
            <a:pPr marL="342900" indent="-342900" eaLnBrk="1" hangingPunct="1"/>
            <a:endPar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endParaRPr>
          </a:p>
          <a:p>
            <a:pPr marL="342900" indent="-342900" eaLnBrk="1" hangingPunct="1"/>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功能：译码，输出控制信号，组合逻辑实现</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翻译</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if_id</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的操作码字段</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根据指令功能（核心）输出指定控制信号</a:t>
            </a:r>
          </a:p>
          <a:p>
            <a:pPr marL="342900" indent="-342900" eaLnBrk="1" hangingPunct="1">
              <a:buFont typeface="Arial" panose="020B0604020202020204" pitchFamily="34" charset="0"/>
              <a:buChar char="•"/>
            </a:pP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输出</a:t>
            </a:r>
            <a:r>
              <a:rPr lang="en-US" altLang="zh-CN" sz="2400">
                <a:solidFill>
                  <a:schemeClr val="dk1"/>
                </a:solidFill>
                <a:latin typeface="微软雅黑" panose="020B0503020204020204" charset="-122"/>
                <a:ea typeface="微软雅黑" panose="020B0503020204020204" charset="-122"/>
                <a:cs typeface="微软雅黑" panose="020B0503020204020204" charset="-122"/>
                <a:sym typeface="+mn-ea"/>
              </a:rPr>
              <a:t>ALU</a:t>
            </a:r>
            <a:r>
              <a:rPr lang="zh-CN" altLang="en-US" sz="2400">
                <a:solidFill>
                  <a:schemeClr val="dk1"/>
                </a:solidFill>
                <a:latin typeface="微软雅黑" panose="020B0503020204020204" charset="-122"/>
                <a:ea typeface="微软雅黑" panose="020B0503020204020204" charset="-122"/>
                <a:cs typeface="微软雅黑" panose="020B0503020204020204" charset="-122"/>
                <a:sym typeface="+mn-ea"/>
              </a:rPr>
              <a:t>控制信号</a:t>
            </a:r>
            <a:r>
              <a:rPr lang="en-US" altLang="zh-CN" sz="2400">
                <a:solidFill>
                  <a:schemeClr val="dk1"/>
                </a:solidFill>
                <a:latin typeface="微软雅黑" panose="020B0503020204020204" charset="-122"/>
                <a:ea typeface="微软雅黑" panose="020B0503020204020204" charset="-122"/>
                <a:cs typeface="微软雅黑" panose="020B0503020204020204" charset="-122"/>
                <a:sym typeface="+mn-ea"/>
              </a:rPr>
              <a:t>(alu_op)</a:t>
            </a:r>
            <a:r>
              <a:rPr lang="zh-CN" altLang="en-US" sz="2400">
                <a:solidFill>
                  <a:schemeClr val="dk1"/>
                </a:solidFill>
                <a:latin typeface="微软雅黑" panose="020B0503020204020204" charset="-122"/>
                <a:ea typeface="微软雅黑" panose="020B0503020204020204" charset="-122"/>
                <a:cs typeface="微软雅黑" panose="020B0503020204020204" charset="-122"/>
                <a:sym typeface="+mn-ea"/>
              </a:rPr>
              <a:t>，</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寄存器读写信号，</a:t>
            </a:r>
            <a:r>
              <a:rPr lang="en-US" altLang="zh-CN" sz="2400" dirty="0">
                <a:solidFill>
                  <a:schemeClr val="dk1"/>
                </a:solidFill>
                <a:latin typeface="微软雅黑" panose="020B0503020204020204" charset="-122"/>
                <a:ea typeface="微软雅黑" panose="020B0503020204020204" charset="-122"/>
                <a:cs typeface="微软雅黑" panose="020B0503020204020204" charset="-122"/>
                <a:sym typeface="+mn-ea"/>
              </a:rPr>
              <a:t>PC</a:t>
            </a:r>
            <a:r>
              <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rPr>
              <a:t>控制信号</a:t>
            </a:r>
          </a:p>
          <a:p>
            <a:pPr marL="342900" indent="-342900" eaLnBrk="1" hangingPunct="1"/>
            <a:endParaRPr lang="zh-CN" altLang="en-US" sz="2400" dirty="0">
              <a:solidFill>
                <a:schemeClr val="dk1"/>
              </a:solidFill>
              <a:latin typeface="微软雅黑" panose="020B0503020204020204" charset="-122"/>
              <a:ea typeface="微软雅黑" panose="020B0503020204020204" charset="-122"/>
              <a:cs typeface="微软雅黑" panose="020B0503020204020204" charset="-122"/>
              <a:sym typeface="+mn-ea"/>
            </a:endParaRPr>
          </a:p>
          <a:p>
            <a:pPr marL="342900" indent="-342900" eaLnBrk="1" hangingPunct="1"/>
            <a:endParaRPr lang="en-US" altLang="zh-CN" sz="2400" dirty="0">
              <a:solidFill>
                <a:schemeClr val="dk1"/>
              </a:solidFill>
              <a:latin typeface="微软雅黑" panose="020B0503020204020204" charset="-122"/>
              <a:ea typeface="微软雅黑" panose="020B0503020204020204" charset="-122"/>
              <a:cs typeface="微软雅黑" panose="020B0503020204020204" charset="-122"/>
            </a:endParaRPr>
          </a:p>
          <a:p>
            <a:pPr marL="342900" indent="-342900" eaLnBrk="1" hangingPunct="1"/>
            <a:endParaRPr lang="en-US" altLang="zh-CN" sz="2400" dirty="0">
              <a:solidFill>
                <a:schemeClr val="dk1"/>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147"/>
                                        </p:tgtEl>
                                        <p:attrNameLst>
                                          <p:attrName>style.visibility</p:attrName>
                                        </p:attrNameLst>
                                      </p:cBhvr>
                                      <p:to>
                                        <p:strVal val="visible"/>
                                      </p:to>
                                    </p:set>
                                    <p:anim calcmode="lin" valueType="num">
                                      <p:cBhvr additive="base">
                                        <p:cTn id="7" dur="500" fill="hold"/>
                                        <p:tgtEl>
                                          <p:spTgt spid="6147"/>
                                        </p:tgtEl>
                                        <p:attrNameLst>
                                          <p:attrName>ppt_x</p:attrName>
                                        </p:attrNameLst>
                                      </p:cBhvr>
                                      <p:tavLst>
                                        <p:tav tm="0">
                                          <p:val>
                                            <p:strVal val="#ppt_x"/>
                                          </p:val>
                                        </p:tav>
                                        <p:tav tm="100000">
                                          <p:val>
                                            <p:strVal val="#ppt_x"/>
                                          </p:val>
                                        </p:tav>
                                      </p:tavLst>
                                    </p:anim>
                                    <p:anim calcmode="lin" valueType="num">
                                      <p:cBhvr additive="base">
                                        <p:cTn id="8" dur="500" fill="hold"/>
                                        <p:tgtEl>
                                          <p:spTgt spid="61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7"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6" r:link="rId7" cstate="screen"/>
          <a:stretch>
            <a:fillRect/>
          </a:stretch>
        </p:blipFill>
        <p:spPr>
          <a:xfrm>
            <a:off x="37624" y="0"/>
            <a:ext cx="540068" cy="525145"/>
          </a:xfrm>
          <a:prstGeom prst="rect">
            <a:avLst/>
          </a:prstGeom>
        </p:spPr>
      </p:pic>
      <p:pic>
        <p:nvPicPr>
          <p:cNvPr id="6" name="图片 5"/>
          <p:cNvPicPr/>
          <p:nvPr userDrawn="1">
            <p:custDataLst>
              <p:tags r:id="rId3"/>
            </p:custDataLst>
          </p:nvPr>
        </p:nvPicPr>
        <p:blipFill>
          <a:blip r:embed="rId8" r:link="rId9" cstate="screen"/>
          <a:stretch>
            <a:fillRect/>
          </a:stretch>
        </p:blipFill>
        <p:spPr>
          <a:xfrm>
            <a:off x="8641556" y="0"/>
            <a:ext cx="540068" cy="777875"/>
          </a:xfrm>
          <a:prstGeom prst="rect">
            <a:avLst/>
          </a:prstGeom>
        </p:spPr>
      </p:pic>
      <p:sp>
        <p:nvSpPr>
          <p:cNvPr id="8196" name="文本框 2"/>
          <p:cNvSpPr txBox="1"/>
          <p:nvPr>
            <p:custDataLst>
              <p:tags r:id="rId4"/>
            </p:custDataLst>
          </p:nvPr>
        </p:nvSpPr>
        <p:spPr>
          <a:xfrm>
            <a:off x="179705" y="260350"/>
            <a:ext cx="9130665" cy="6123940"/>
          </a:xfrm>
          <a:prstGeom prst="rect">
            <a:avLst/>
          </a:prstGeom>
          <a:noFill/>
          <a:ln w="9525">
            <a:noFill/>
          </a:ln>
        </p:spPr>
        <p:txBody>
          <a:bodyPr wrap="square">
            <a:spAutoFit/>
          </a:bodyPr>
          <a:lstStyle/>
          <a:p>
            <a:pPr eaLnBrk="1" hangingPunct="1"/>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流水线模块</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取值</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译码暂存器</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(if_id.v) </a:t>
            </a:r>
          </a:p>
          <a:p>
            <a:pPr eaLnBrk="1" hangingPunct="1"/>
            <a:endParaRPr lang="en-US" altLang="zh-CN" sz="28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功能：暂存</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IF</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结果，作为</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ID</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输入</a:t>
            </a:r>
          </a:p>
          <a:p>
            <a:pPr marL="457200" indent="-457200" eaLnBrk="1" hangingPunct="1">
              <a:buFont typeface="Arial" panose="020B0604020202020204" pitchFamily="34" charset="0"/>
              <a:buChar char="•"/>
            </a:pP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响应</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pause</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信号（暂停取值）</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 </a:t>
            </a:r>
          </a:p>
          <a:p>
            <a:pPr marL="457200" indent="-457200" eaLnBrk="1" hangingPunct="1">
              <a:buFont typeface="Arial" panose="020B0604020202020204" pitchFamily="34" charset="0"/>
              <a:buChar char="•"/>
            </a:pP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响应</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drop</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信号（上一条为跳转，当前已取指但不执行）</a:t>
            </a:r>
          </a:p>
          <a:p>
            <a:pPr marL="457200" indent="-457200" eaLnBrk="1" hangingPunct="1">
              <a:buFont typeface="Arial" panose="020B0604020202020204" pitchFamily="34" charset="0"/>
              <a:buChar char="•"/>
            </a:pP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取出正确指令</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空指令</a:t>
            </a:r>
            <a:endParaRPr lang="en-US" altLang="zh-CN" sz="2800" dirty="0">
              <a:solidFill>
                <a:schemeClr val="dk1"/>
              </a:solidFill>
              <a:latin typeface="微软雅黑" panose="020B0503020204020204" charset="-122"/>
              <a:ea typeface="微软雅黑" panose="020B0503020204020204" charset="-122"/>
              <a:cs typeface="微软雅黑" panose="020B0503020204020204" charset="-122"/>
            </a:endParaRPr>
          </a:p>
          <a:p>
            <a:pPr marL="457200" indent="-457200" eaLnBrk="1" hangingPunct="1"/>
            <a:endParaRPr lang="en-US" altLang="zh-CN" sz="28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endParaRPr lang="en-US" altLang="zh-CN" sz="28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流水线模块</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译码</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sym typeface="+mn-ea"/>
              </a:rPr>
              <a:t>执行暂存器</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sym typeface="+mn-ea"/>
              </a:rPr>
              <a:t>(</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id_exe.v)</a:t>
            </a:r>
          </a:p>
          <a:p>
            <a:pPr eaLnBrk="1" hangingPunct="1"/>
            <a:endParaRPr lang="zh-CN" altLang="en-US" sz="2800" dirty="0">
              <a:solidFill>
                <a:schemeClr val="dk1"/>
              </a:solidFill>
              <a:latin typeface="微软雅黑" panose="020B0503020204020204" charset="-122"/>
              <a:ea typeface="微软雅黑" panose="020B0503020204020204" charset="-122"/>
              <a:cs typeface="微软雅黑" panose="020B0503020204020204" charset="-122"/>
            </a:endParaRPr>
          </a:p>
          <a:p>
            <a:pPr eaLnBrk="1" hangingPunct="1"/>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功能：暂存</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ID</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结果，作为</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EXE</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输入</a:t>
            </a:r>
          </a:p>
          <a:p>
            <a:pPr marL="457200" indent="-457200" eaLnBrk="1" hangingPunct="1">
              <a:buFont typeface="Arial" panose="020B0604020202020204" pitchFamily="34" charset="0"/>
              <a:buChar char="•"/>
            </a:pP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响应</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pause(</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若</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pause==1</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，则一切控制信号为初始值，即执行空指令，若</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pause==0,</a:t>
            </a:r>
            <a:r>
              <a:rPr lang="zh-CN" altLang="en-US" sz="2800" dirty="0">
                <a:solidFill>
                  <a:schemeClr val="dk1"/>
                </a:solidFill>
                <a:latin typeface="微软雅黑" panose="020B0503020204020204" charset="-122"/>
                <a:ea typeface="微软雅黑" panose="020B0503020204020204" charset="-122"/>
                <a:cs typeface="微软雅黑" panose="020B0503020204020204" charset="-122"/>
              </a:rPr>
              <a:t>则正常传送控制信号</a:t>
            </a:r>
            <a:r>
              <a:rPr lang="en-US" altLang="zh-CN" sz="2800" dirty="0">
                <a:solidFill>
                  <a:schemeClr val="dk1"/>
                </a:solidFill>
                <a:latin typeface="微软雅黑" panose="020B0503020204020204" charset="-122"/>
                <a:ea typeface="微软雅黑" panose="020B0503020204020204" charset="-122"/>
                <a:cs typeface="微软雅黑" panose="020B0503020204020204" charset="-122"/>
              </a:rPr>
              <a:t>)</a:t>
            </a:r>
          </a:p>
          <a:p>
            <a:pPr marL="457200" indent="-457200" eaLnBrk="1" hangingPunct="1"/>
            <a:endParaRPr lang="en-US" altLang="zh-CN" sz="2800" dirty="0">
              <a:solidFill>
                <a:schemeClr val="dk1"/>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196"/>
                                        </p:tgtEl>
                                        <p:attrNameLst>
                                          <p:attrName>style.visibility</p:attrName>
                                        </p:attrNameLst>
                                      </p:cBhvr>
                                      <p:to>
                                        <p:strVal val="visible"/>
                                      </p:to>
                                    </p:set>
                                    <p:anim calcmode="lin" valueType="num">
                                      <p:cBhvr additive="base">
                                        <p:cTn id="7" dur="500" fill="hold"/>
                                        <p:tgtEl>
                                          <p:spTgt spid="8196"/>
                                        </p:tgtEl>
                                        <p:attrNameLst>
                                          <p:attrName>ppt_x</p:attrName>
                                        </p:attrNameLst>
                                      </p:cBhvr>
                                      <p:tavLst>
                                        <p:tav tm="0">
                                          <p:val>
                                            <p:strVal val="#ppt_x"/>
                                          </p:val>
                                        </p:tav>
                                        <p:tav tm="100000">
                                          <p:val>
                                            <p:strVal val="#ppt_x"/>
                                          </p:val>
                                        </p:tav>
                                      </p:tavLst>
                                    </p:anim>
                                    <p:anim calcmode="lin" valueType="num">
                                      <p:cBhvr additive="base">
                                        <p:cTn id="8" dur="500" fill="hold"/>
                                        <p:tgtEl>
                                          <p:spTgt spid="819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6" grpId="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TI1YTI5ZjIyOTgzZDU3MjA4OGYyYmYxODllOTIzMzgifQ=="/>
</p:tagLst>
</file>

<file path=ppt/tags/tag10.xml><?xml version="1.0" encoding="utf-8"?>
<p:tagLst xmlns:a="http://schemas.openxmlformats.org/drawingml/2006/main" xmlns:r="http://schemas.openxmlformats.org/officeDocument/2006/relationships"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01.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02.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03.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04.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05.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06.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07.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4*i*0"/>
  <p:tag name="KSO_WM_UNIT_BK_DARK_LIGHT" val="2"/>
  <p:tag name="KSO_WM_UNIT_LAYERLEVEL" val="1"/>
  <p:tag name="KSO_WM_TAG_VERSION" val="1.0"/>
  <p:tag name="KSO_WM_BEAUTIFY_FLAG" val="#wm#"/>
</p:tagLst>
</file>

<file path=ppt/tags/tag108.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09.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11.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12.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13.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14.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15.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5*i*0"/>
  <p:tag name="KSO_WM_UNIT_BK_DARK_LIGHT" val="2"/>
  <p:tag name="KSO_WM_UNIT_LAYERLEVEL" val="1"/>
  <p:tag name="KSO_WM_TAG_VERSION" val="1.0"/>
  <p:tag name="KSO_WM_BEAUTIFY_FLAG" val="#wm#"/>
</p:tagLst>
</file>

<file path=ppt/tags/tag116.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17.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18.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19.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21.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22.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23.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24.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6*i*0"/>
  <p:tag name="KSO_WM_UNIT_BK_DARK_LIGHT" val="2"/>
  <p:tag name="KSO_WM_UNIT_LAYERLEVEL" val="1"/>
  <p:tag name="KSO_WM_TAG_VERSION" val="1.0"/>
  <p:tag name="KSO_WM_BEAUTIFY_FLAG" val="#wm#"/>
</p:tagLst>
</file>

<file path=ppt/tags/tag125.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26.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27.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28.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29.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31.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32.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33.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7*i*0"/>
  <p:tag name="KSO_WM_UNIT_BK_DARK_LIGHT" val="2"/>
  <p:tag name="KSO_WM_UNIT_LAYERLEVEL" val="1"/>
  <p:tag name="KSO_WM_TAG_VERSION" val="1.0"/>
  <p:tag name="KSO_WM_BEAUTIFY_FLAG" val="#wm#"/>
</p:tagLst>
</file>

<file path=ppt/tags/tag134.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35.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36.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37.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38.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39.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1.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2.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3.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4.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8*i*0"/>
  <p:tag name="KSO_WM_UNIT_BK_DARK_LIGHT" val="2"/>
  <p:tag name="KSO_WM_UNIT_LAYERLEVEL" val="1"/>
  <p:tag name="KSO_WM_TAG_VERSION" val="1.0"/>
  <p:tag name="KSO_WM_BEAUTIFY_FLAG" val="#wm#"/>
</p:tagLst>
</file>

<file path=ppt/tags/tag145.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46.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47.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48.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49.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51.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52.xml><?xml version="1.0" encoding="utf-8"?>
<p:tagLst xmlns:a="http://schemas.openxmlformats.org/drawingml/2006/main" xmlns:r="http://schemas.openxmlformats.org/officeDocument/2006/relationships" xmlns:p="http://schemas.openxmlformats.org/presentationml/2006/main">
  <p:tag name="KSO_WM_SLIDE_ID" val="custom20204313_7"/>
  <p:tag name="KSO_WM_TEMPLATE_SUBCATEGORY" val="0"/>
  <p:tag name="KSO_WM_TEMPLATE_MASTER_TYPE" val="1"/>
  <p:tag name="KSO_WM_TEMPLATE_COLOR_TYPE" val="1"/>
  <p:tag name="KSO_WM_SLIDE_TYPE" val="sectionTitle"/>
  <p:tag name="KSO_WM_SLIDE_SUBTYPE" val="pureTxt"/>
  <p:tag name="KSO_WM_SLIDE_ITEM_CNT" val="0"/>
  <p:tag name="KSO_WM_SLIDE_INDEX" val="7"/>
  <p:tag name="KSO_WM_TAG_VERSION" val="1.0"/>
  <p:tag name="KSO_WM_BEAUTIFY_FLAG" val="#wm#"/>
  <p:tag name="KSO_WM_TEMPLATE_CATEGORY" val="custom"/>
  <p:tag name="KSO_WM_TEMPLATE_INDEX" val="20204313"/>
  <p:tag name="KSO_WM_SLIDE_LAYOUT" val="a_b_e"/>
  <p:tag name="KSO_WM_SLIDE_LAYOUT_CNT" val="1_1_1"/>
</p:tagLst>
</file>

<file path=ppt/tags/tag153.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50"/>
  <p:tag name="KSO_WM_UNIT_HIGHLIGHT" val="0"/>
  <p:tag name="KSO_WM_UNIT_COMPATIBLE" val="0"/>
  <p:tag name="KSO_WM_UNIT_DIAGRAM_ISNUMVISUAL" val="0"/>
  <p:tag name="KSO_WM_UNIT_DIAGRAM_ISREFERUNIT" val="0"/>
  <p:tag name="KSO_WM_UNIT_TYPE" val="b"/>
  <p:tag name="KSO_WM_UNIT_INDEX" val="1"/>
  <p:tag name="KSO_WM_UNIT_ID" val="custom20204313_7*b*1"/>
  <p:tag name="KSO_WM_TEMPLATE_CATEGORY" val="custom"/>
  <p:tag name="KSO_WM_TEMPLATE_INDEX" val="20204313"/>
  <p:tag name="KSO_WM_UNIT_LAYERLEVEL" val="1"/>
  <p:tag name="KSO_WM_TAG_VERSION" val="1.0"/>
  <p:tag name="KSO_WM_BEAUTIFY_FLAG" val="#wm#"/>
  <p:tag name="KSO_WM_UNIT_PRESET_TEXT" val="单击此处输入你的副标题，文字是您思想的提炼，请尽量言简意赅的阐述观点"/>
  <p:tag name="KSO_WM_UNIT_ISNUMDGMTITLE" val="0"/>
  <p:tag name="KSO_WM_UNIT_TEXT_FILL_FORE_SCHEMECOLOR_INDEX_BRIGHTNESS" val="0.35"/>
  <p:tag name="KSO_WM_UNIT_TEXT_FILL_FORE_SCHEMECOLOR_INDEX" val="13"/>
  <p:tag name="KSO_WM_UNIT_TEXT_FILL_TYPE" val="1"/>
</p:tagLst>
</file>

<file path=ppt/tags/tag154.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custom20204313_7*a*1"/>
  <p:tag name="KSO_WM_TEMPLATE_CATEGORY" val="custom"/>
  <p:tag name="KSO_WM_TEMPLATE_INDEX" val="20204313"/>
  <p:tag name="KSO_WM_UNIT_LAYERLEVEL" val="1"/>
  <p:tag name="KSO_WM_TAG_VERSION" val="1.0"/>
  <p:tag name="KSO_WM_BEAUTIFY_FLAG" val="#wm#"/>
  <p:tag name="KSO_WM_UNIT_PRESET_TEXT" val="单击此处添加标题"/>
  <p:tag name="KSO_WM_UNIT_ISNUMDGMTITLE" val="0"/>
</p:tagLst>
</file>

<file path=ppt/tags/tag155.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56.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57.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5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59.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61.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62.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63.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64.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6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66.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67.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68.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6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71.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72.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74.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75.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76.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7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78.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79.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8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82.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83.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84.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8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86.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87.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88.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8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91.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92.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93.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94.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95.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196.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197.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198.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199.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313"/>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201.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202.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03.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204.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205.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06.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207.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208.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09.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0.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211.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12.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213.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214.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15.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216.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217.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18.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219.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0.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21.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222.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223.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5.xml><?xml version="1.0" encoding="utf-8"?>
<p:tagLst xmlns:a="http://schemas.openxmlformats.org/drawingml/2006/main" xmlns:r="http://schemas.openxmlformats.org/officeDocument/2006/relationships" xmlns:p="http://schemas.openxmlformats.org/presentationml/2006/main">
  <p:tag name="KSO_WM_SLIDE_BK_DARK_LIGHT" val="2"/>
  <p:tag name="KSO_WM_SLIDE_BACKGROUND_TYPE" val="general"/>
</p:tagLst>
</file>

<file path=ppt/tags/tag226.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c31036b9-bc86-4534-b102-9cc2a5f02e27}"/>
  <p:tag name="KSO_WM_UNIT_TYPE" val="i"/>
</p:tagLst>
</file>

<file path=ppt/tags/tag227.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ebb66ce-6249-4c6a-842e-3f4b541ce840}"/>
  <p:tag name="KSO_WM_UNIT_TYPE" val="i"/>
</p:tagLst>
</file>

<file path=ppt/tags/tag2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29.xml><?xml version="1.0" encoding="utf-8"?>
<p:tagLst xmlns:a="http://schemas.openxmlformats.org/drawingml/2006/main" xmlns:r="http://schemas.openxmlformats.org/officeDocument/2006/relationships" xmlns:p="http://schemas.openxmlformats.org/presentationml/2006/main">
  <p:tag name="KSO_WM_SLIDE_ID" val="custom20204313_35"/>
  <p:tag name="KSO_WM_TEMPLATE_SUBCATEGORY" val="0"/>
  <p:tag name="KSO_WM_TEMPLATE_MASTER_TYPE" val="1"/>
  <p:tag name="KSO_WM_TEMPLATE_COLOR_TYPE" val="1"/>
  <p:tag name="KSO_WM_SLIDE_TYPE" val="endPage"/>
  <p:tag name="KSO_WM_SLIDE_SUBTYPE" val="pureTxt"/>
  <p:tag name="KSO_WM_SLIDE_ITEM_CNT" val="0"/>
  <p:tag name="KSO_WM_SLIDE_INDEX" val="35"/>
  <p:tag name="KSO_WM_TAG_VERSION" val="1.0"/>
  <p:tag name="KSO_WM_BEAUTIFY_FLAG" val="#wm#"/>
  <p:tag name="KSO_WM_TEMPLATE_CATEGORY" val="custom"/>
  <p:tag name="KSO_WM_TEMPLATE_INDEX" val="20204313"/>
  <p:tag name="KSO_WM_SLIDE_LAYOUT" val="a_b"/>
  <p:tag name="KSO_WM_SLIDE_LAYOUT_CNT" val="1_1"/>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0.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1"/>
  <p:tag name="KSO_WM_UNIT_HIGHLIGHT" val="0"/>
  <p:tag name="KSO_WM_UNIT_COMPATIBLE" val="0"/>
  <p:tag name="KSO_WM_UNIT_DIAGRAM_ISNUMVISUAL" val="0"/>
  <p:tag name="KSO_WM_UNIT_DIAGRAM_ISREFERUNIT" val="0"/>
  <p:tag name="KSO_WM_UNIT_TYPE" val="a"/>
  <p:tag name="KSO_WM_UNIT_INDEX" val="1"/>
  <p:tag name="KSO_WM_UNIT_ID" val="custom20204313_35*a*1"/>
  <p:tag name="KSO_WM_TEMPLATE_CATEGORY" val="custom"/>
  <p:tag name="KSO_WM_TEMPLATE_INDEX" val="20204313"/>
  <p:tag name="KSO_WM_UNIT_LAYERLEVEL" val="1"/>
  <p:tag name="KSO_WM_TAG_VERSION" val="1.0"/>
  <p:tag name="KSO_WM_BEAUTIFY_FLAG" val="#wm#"/>
  <p:tag name="KSO_WM_UNIT_PRESET_TEXT" val="谢谢聆听"/>
  <p:tag name="KSO_WM_UNIT_ISNUMDGMTITLE" val="0"/>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313"/>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TEMPLATE_THUMBS_INDEX" val="1、4、7、9、12、15、17、18、19、20、21、24、28、31、35"/>
  <p:tag name="KSO_WM_TEMPLATE_SUBCATEGORY" val="0"/>
  <p:tag name="KSO_WM_TEMPLATE_MASTER_TYPE" val="1"/>
  <p:tag name="KSO_WM_TEMPLATE_COLOR_TYPE" val="1"/>
  <p:tag name="KSO_WM_TEMPLATE_MASTER_THUMB_INDEX" val="12"/>
  <p:tag name="KSO_WM_TAG_VERSION" val="1.0"/>
  <p:tag name="KSO_WM_BEAUTIFY_FLAG" val="#wm#"/>
  <p:tag name="KSO_WM_TEMPLATE_CATEGORY" val="custom"/>
  <p:tag name="KSO_WM_TEMPLATE_INDEX" val="20204313"/>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1.0"/>
  <p:tag name="KSO_WM_BEAUTIFY_FLAG" val="#wm#"/>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1.0"/>
  <p:tag name="KSO_WM_BEAUTIFY_FLAG" val="#wm#"/>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1.0"/>
  <p:tag name="KSO_WM_BEAUTIFY_FLAG" val="#wm#"/>
</p:tagLst>
</file>

<file path=ppt/tags/tag93.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94.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95.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96.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97.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98.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99.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3*i*0"/>
  <p:tag name="KSO_WM_UNIT_BK_DARK_LIGHT" val="2"/>
  <p:tag name="KSO_WM_UNIT_LAYERLEVEL" val="1"/>
  <p:tag name="KSO_WM_TAG_VERSION" val="1.0"/>
  <p:tag name="KSO_WM_BEAUTIFY_FLAG" val="#wm#"/>
</p:tagLst>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主题​​">
  <a:themeElements>
    <a:clrScheme name="WPS主题色">
      <a:dk1>
        <a:srgbClr val="000000"/>
      </a:dk1>
      <a:lt1>
        <a:srgbClr val="FFFFFF"/>
      </a:lt1>
      <a:dk2>
        <a:srgbClr val="EFEDEC"/>
      </a:dk2>
      <a:lt2>
        <a:srgbClr val="FDFCFC"/>
      </a:lt2>
      <a:accent1>
        <a:srgbClr val="A66F4F"/>
      </a:accent1>
      <a:accent2>
        <a:srgbClr val="967A4E"/>
      </a:accent2>
      <a:accent3>
        <a:srgbClr val="818754"/>
      </a:accent3>
      <a:accent4>
        <a:srgbClr val="6C9362"/>
      </a:accent4>
      <a:accent5>
        <a:srgbClr val="5A9D7A"/>
      </a:accent5>
      <a:accent6>
        <a:srgbClr val="50A598"/>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TotalTime>
  <Words>1353</Words>
  <Application>Microsoft Office PowerPoint</Application>
  <PresentationFormat>全屏显示(4:3)</PresentationFormat>
  <Paragraphs>170</Paragraphs>
  <Slides>26</Slides>
  <Notes>1</Notes>
  <HiddenSlides>0</HiddenSlides>
  <MMClips>1</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26</vt:i4>
      </vt:variant>
    </vt:vector>
  </HeadingPairs>
  <TitlesOfParts>
    <vt:vector size="35" baseType="lpstr">
      <vt:lpstr>华文楷体</vt:lpstr>
      <vt:lpstr>华文行楷</vt:lpstr>
      <vt:lpstr>宋体</vt:lpstr>
      <vt:lpstr>微软雅黑</vt:lpstr>
      <vt:lpstr>Arial</vt:lpstr>
      <vt:lpstr>Calibri</vt:lpstr>
      <vt:lpstr>Wingdings</vt:lpstr>
      <vt:lpstr>默认设计模板</vt:lpstr>
      <vt:lpstr>5_Office 主题​​</vt:lpstr>
      <vt:lpstr>小学期硬件类实验</vt:lpstr>
      <vt:lpstr>PowerPoint 演示文稿</vt:lpstr>
      <vt:lpstr>一.小组分工合作情况</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小学期硬件类实验</dc:title>
  <dc:creator>10162</dc:creator>
  <cp:lastModifiedBy>张 驰</cp:lastModifiedBy>
  <cp:revision>80</cp:revision>
  <dcterms:created xsi:type="dcterms:W3CDTF">2016-12-02T08:56:59Z</dcterms:created>
  <dcterms:modified xsi:type="dcterms:W3CDTF">2022-09-04T08:11:34Z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2052-11.1.0.12313</vt:lpwstr>
  </property>
  <property fmtid="{D5CDD505-2E9C-101B-9397-08002B2CF9AE}" pid="3" name="ICV">
    <vt:lpwstr>CA36BF59D025473F83A5F3E7B4C95837</vt:lpwstr>
  </property>
</Properties>
</file>